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Chewy" charset="1" panose="02000000000000000000"/>
      <p:regular r:id="rId10"/>
    </p:embeddedFont>
    <p:embeddedFont>
      <p:font typeface="Barlow Condensed" charset="1" panose="00000506000000000000"/>
      <p:regular r:id="rId11"/>
    </p:embeddedFont>
    <p:embeddedFont>
      <p:font typeface="Barlow Condensed Bold" charset="1" panose="00000806000000000000"/>
      <p:regular r:id="rId12"/>
    </p:embeddedFont>
    <p:embeddedFont>
      <p:font typeface="Barlow Condensed Italics" charset="1" panose="00000506000000000000"/>
      <p:regular r:id="rId13"/>
    </p:embeddedFont>
    <p:embeddedFont>
      <p:font typeface="Barlow Condensed Bold Italics" charset="1" panose="00000806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slides/slide1.xml" Type="http://schemas.openxmlformats.org/officeDocument/2006/relationships/slide"/><Relationship Id="rId16" Target="slides/slide2.xml" Type="http://schemas.openxmlformats.org/officeDocument/2006/relationships/slide"/><Relationship Id="rId17" Target="slides/slide3.xml" Type="http://schemas.openxmlformats.org/officeDocument/2006/relationships/slide"/><Relationship Id="rId18" Target="slides/slide4.xml" Type="http://schemas.openxmlformats.org/officeDocument/2006/relationships/slide"/><Relationship Id="rId19" Target="slides/slide5.xml" Type="http://schemas.openxmlformats.org/officeDocument/2006/relationships/slide"/><Relationship Id="rId2" Target="presProps.xml" Type="http://schemas.openxmlformats.org/officeDocument/2006/relationships/presProps"/><Relationship Id="rId20" Target="slides/slide6.xml" Type="http://schemas.openxmlformats.org/officeDocument/2006/relationships/slide"/><Relationship Id="rId21" Target="slides/slide7.xml" Type="http://schemas.openxmlformats.org/officeDocument/2006/relationships/slide"/><Relationship Id="rId22" Target="slides/slide8.xml" Type="http://schemas.openxmlformats.org/officeDocument/2006/relationships/slide"/><Relationship Id="rId23" Target="slides/slide9.xml" Type="http://schemas.openxmlformats.org/officeDocument/2006/relationships/slide"/><Relationship Id="rId24" Target="slides/slide10.xml" Type="http://schemas.openxmlformats.org/officeDocument/2006/relationships/slide"/><Relationship Id="rId25" Target="slides/slide11.xml" Type="http://schemas.openxmlformats.org/officeDocument/2006/relationships/slide"/><Relationship Id="rId26" Target="slides/slide12.xml" Type="http://schemas.openxmlformats.org/officeDocument/2006/relationships/slide"/><Relationship Id="rId27" Target="slides/slide13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jpe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.png" Type="http://schemas.openxmlformats.org/officeDocument/2006/relationships/image"/><Relationship Id="rId6" Target="../media/image15.png" Type="http://schemas.openxmlformats.org/officeDocument/2006/relationships/image"/><Relationship Id="rId7" Target="../media/image16.png" Type="http://schemas.openxmlformats.org/officeDocument/2006/relationships/image"/><Relationship Id="rId8" Target="../media/image17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.png" Type="http://schemas.openxmlformats.org/officeDocument/2006/relationships/image"/><Relationship Id="rId6" Target="../media/image18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png" Type="http://schemas.openxmlformats.org/officeDocument/2006/relationships/image"/><Relationship Id="rId12" Target="../media/image26.png" Type="http://schemas.openxmlformats.org/officeDocument/2006/relationships/image"/><Relationship Id="rId13" Target="../media/image27.jpeg" Type="http://schemas.openxmlformats.org/officeDocument/2006/relationships/image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5.png" Type="http://schemas.openxmlformats.org/officeDocument/2006/relationships/image"/><Relationship Id="rId5" Target="../media/image19.jpeg" Type="http://schemas.openxmlformats.org/officeDocument/2006/relationships/image"/><Relationship Id="rId6" Target="../media/image20.png" Type="http://schemas.openxmlformats.org/officeDocument/2006/relationships/image"/><Relationship Id="rId7" Target="../media/image21.png" Type="http://schemas.openxmlformats.org/officeDocument/2006/relationships/image"/><Relationship Id="rId8" Target="../media/image22.pn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5.png" Type="http://schemas.openxmlformats.org/officeDocument/2006/relationships/image"/><Relationship Id="rId5" Target="../media/image28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6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7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8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9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10.png" Type="http://schemas.openxmlformats.org/officeDocument/2006/relationships/image"/><Relationship Id="rId7" Target="../media/image11.png" Type="http://schemas.openxmlformats.org/officeDocument/2006/relationships/image"/><Relationship Id="rId8" Target="../media/image12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3.jpeg" Type="http://schemas.openxmlformats.org/officeDocument/2006/relationships/image"/><Relationship Id="rId6" Target="../media/image5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4.jpeg" Type="http://schemas.openxmlformats.org/officeDocument/2006/relationships/image"/><Relationship Id="rId6" Target="../media/image5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551391" y="8014272"/>
            <a:ext cx="2135573" cy="1853678"/>
          </a:xfrm>
          <a:custGeom>
            <a:avLst/>
            <a:gdLst/>
            <a:ahLst/>
            <a:cxnLst/>
            <a:rect r="r" b="b" t="t" l="l"/>
            <a:pathLst>
              <a:path h="1853678" w="2135573">
                <a:moveTo>
                  <a:pt x="0" y="0"/>
                </a:moveTo>
                <a:lnTo>
                  <a:pt x="2135573" y="0"/>
                </a:lnTo>
                <a:lnTo>
                  <a:pt x="2135573" y="1853678"/>
                </a:lnTo>
                <a:lnTo>
                  <a:pt x="0" y="18536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185970" y="7893287"/>
            <a:ext cx="4468765" cy="2124980"/>
            <a:chOff x="0" y="0"/>
            <a:chExt cx="5958354" cy="2833306"/>
          </a:xfrm>
        </p:grpSpPr>
        <p:sp>
          <p:nvSpPr>
            <p:cNvPr name="Freeform 4" id="4"/>
            <p:cNvSpPr/>
            <p:nvPr/>
          </p:nvSpPr>
          <p:spPr>
            <a:xfrm flipH="true" flipV="false" rot="0">
              <a:off x="0" y="0"/>
              <a:ext cx="5958354" cy="2833306"/>
            </a:xfrm>
            <a:custGeom>
              <a:avLst/>
              <a:gdLst/>
              <a:ahLst/>
              <a:cxnLst/>
              <a:rect r="r" b="b" t="t" l="l"/>
              <a:pathLst>
                <a:path h="2833306" w="5958354">
                  <a:moveTo>
                    <a:pt x="5958354" y="0"/>
                  </a:moveTo>
                  <a:lnTo>
                    <a:pt x="0" y="0"/>
                  </a:lnTo>
                  <a:lnTo>
                    <a:pt x="0" y="2833306"/>
                  </a:lnTo>
                  <a:lnTo>
                    <a:pt x="5958354" y="2833306"/>
                  </a:lnTo>
                  <a:lnTo>
                    <a:pt x="595835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891" t="0" r="-1891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507160" y="983729"/>
              <a:ext cx="5053634" cy="13005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168"/>
                </a:lnSpc>
                <a:spcBef>
                  <a:spcPct val="0"/>
                </a:spcBef>
              </a:pPr>
              <a:r>
                <a:rPr lang="en-US" sz="5834" spc="29">
                  <a:solidFill>
                    <a:srgbClr val="FFFFFF"/>
                  </a:solidFill>
                  <a:latin typeface="Chewy Bold"/>
                </a:rPr>
                <a:t>Discovery</a:t>
              </a: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618202" y="504420"/>
            <a:ext cx="9497998" cy="9278160"/>
            <a:chOff x="0" y="0"/>
            <a:chExt cx="4828540" cy="47167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23547" t="0" r="-23547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8422090" y="504420"/>
            <a:ext cx="9232645" cy="6659045"/>
          </a:xfrm>
          <a:custGeom>
            <a:avLst/>
            <a:gdLst/>
            <a:ahLst/>
            <a:cxnLst/>
            <a:rect r="r" b="b" t="t" l="l"/>
            <a:pathLst>
              <a:path h="6659045" w="9232645">
                <a:moveTo>
                  <a:pt x="0" y="0"/>
                </a:moveTo>
                <a:lnTo>
                  <a:pt x="9232646" y="0"/>
                </a:lnTo>
                <a:lnTo>
                  <a:pt x="9232646" y="6659045"/>
                </a:lnTo>
                <a:lnTo>
                  <a:pt x="0" y="66590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696319" y="1419985"/>
            <a:ext cx="7366992" cy="464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spc="44">
                <a:solidFill>
                  <a:srgbClr val="FFFFFF"/>
                </a:solidFill>
                <a:latin typeface="Barlow Condensed Bold"/>
              </a:rPr>
              <a:t>A Pop Up Bookshop is coming to our school!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551391" y="8014272"/>
            <a:ext cx="2135573" cy="1853678"/>
          </a:xfrm>
          <a:custGeom>
            <a:avLst/>
            <a:gdLst/>
            <a:ahLst/>
            <a:cxnLst/>
            <a:rect r="r" b="b" t="t" l="l"/>
            <a:pathLst>
              <a:path h="1853678" w="2135573">
                <a:moveTo>
                  <a:pt x="0" y="0"/>
                </a:moveTo>
                <a:lnTo>
                  <a:pt x="2135573" y="0"/>
                </a:lnTo>
                <a:lnTo>
                  <a:pt x="2135573" y="1853678"/>
                </a:lnTo>
                <a:lnTo>
                  <a:pt x="0" y="18536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185970" y="7893287"/>
            <a:ext cx="4468765" cy="2124980"/>
            <a:chOff x="0" y="0"/>
            <a:chExt cx="5958354" cy="2833306"/>
          </a:xfrm>
        </p:grpSpPr>
        <p:sp>
          <p:nvSpPr>
            <p:cNvPr name="Freeform 4" id="4"/>
            <p:cNvSpPr/>
            <p:nvPr/>
          </p:nvSpPr>
          <p:spPr>
            <a:xfrm flipH="true" flipV="false" rot="0">
              <a:off x="0" y="0"/>
              <a:ext cx="5958354" cy="2833306"/>
            </a:xfrm>
            <a:custGeom>
              <a:avLst/>
              <a:gdLst/>
              <a:ahLst/>
              <a:cxnLst/>
              <a:rect r="r" b="b" t="t" l="l"/>
              <a:pathLst>
                <a:path h="2833306" w="5958354">
                  <a:moveTo>
                    <a:pt x="5958354" y="0"/>
                  </a:moveTo>
                  <a:lnTo>
                    <a:pt x="0" y="0"/>
                  </a:lnTo>
                  <a:lnTo>
                    <a:pt x="0" y="2833306"/>
                  </a:lnTo>
                  <a:lnTo>
                    <a:pt x="5958354" y="2833306"/>
                  </a:lnTo>
                  <a:lnTo>
                    <a:pt x="595835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891" t="0" r="-1891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507160" y="983729"/>
              <a:ext cx="5053634" cy="13005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168"/>
                </a:lnSpc>
                <a:spcBef>
                  <a:spcPct val="0"/>
                </a:spcBef>
              </a:pPr>
              <a:r>
                <a:rPr lang="en-US" sz="5834" spc="29">
                  <a:solidFill>
                    <a:srgbClr val="FFFFFF"/>
                  </a:solidFill>
                  <a:latin typeface="Chewy Bold"/>
                </a:rPr>
                <a:t>Discovery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9317780" y="604335"/>
            <a:ext cx="9232645" cy="6659045"/>
          </a:xfrm>
          <a:custGeom>
            <a:avLst/>
            <a:gdLst/>
            <a:ahLst/>
            <a:cxnLst/>
            <a:rect r="r" b="b" t="t" l="l"/>
            <a:pathLst>
              <a:path h="6659045" w="9232645">
                <a:moveTo>
                  <a:pt x="0" y="0"/>
                </a:moveTo>
                <a:lnTo>
                  <a:pt x="9232646" y="0"/>
                </a:lnTo>
                <a:lnTo>
                  <a:pt x="9232646" y="6659045"/>
                </a:lnTo>
                <a:lnTo>
                  <a:pt x="0" y="66590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702151" y="198883"/>
            <a:ext cx="2566025" cy="9059417"/>
            <a:chOff x="0" y="0"/>
            <a:chExt cx="3421367" cy="12079223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3421367" cy="12079223"/>
              <a:chOff x="0" y="0"/>
              <a:chExt cx="579343" cy="2045385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579343" cy="2045385"/>
              </a:xfrm>
              <a:custGeom>
                <a:avLst/>
                <a:gdLst/>
                <a:ahLst/>
                <a:cxnLst/>
                <a:rect r="r" b="b" t="t" l="l"/>
                <a:pathLst>
                  <a:path h="2045385" w="579343">
                    <a:moveTo>
                      <a:pt x="0" y="0"/>
                    </a:moveTo>
                    <a:lnTo>
                      <a:pt x="579343" y="0"/>
                    </a:lnTo>
                    <a:lnTo>
                      <a:pt x="579343" y="2045385"/>
                    </a:lnTo>
                    <a:lnTo>
                      <a:pt x="0" y="2045385"/>
                    </a:lnTo>
                    <a:close/>
                  </a:path>
                </a:pathLst>
              </a:custGeom>
              <a:solidFill>
                <a:srgbClr val="43B14B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57150"/>
                <a:ext cx="579343" cy="210253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02"/>
                  </a:lnSpc>
                </a:pPr>
              </a:p>
            </p:txBody>
          </p:sp>
        </p:grpSp>
        <p:sp>
          <p:nvSpPr>
            <p:cNvPr name="Freeform 11" id="11"/>
            <p:cNvSpPr/>
            <p:nvPr/>
          </p:nvSpPr>
          <p:spPr>
            <a:xfrm flipH="false" flipV="false" rot="0">
              <a:off x="160647" y="123443"/>
              <a:ext cx="3100072" cy="11832336"/>
            </a:xfrm>
            <a:custGeom>
              <a:avLst/>
              <a:gdLst/>
              <a:ahLst/>
              <a:cxnLst/>
              <a:rect r="r" b="b" t="t" l="l"/>
              <a:pathLst>
                <a:path h="11832336" w="3100072">
                  <a:moveTo>
                    <a:pt x="0" y="0"/>
                  </a:moveTo>
                  <a:lnTo>
                    <a:pt x="3100072" y="0"/>
                  </a:lnTo>
                  <a:lnTo>
                    <a:pt x="3100072" y="11832337"/>
                  </a:lnTo>
                  <a:lnTo>
                    <a:pt x="0" y="11832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651394" y="604335"/>
            <a:ext cx="2566025" cy="9059417"/>
            <a:chOff x="0" y="0"/>
            <a:chExt cx="3421367" cy="12079223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3421367" cy="12079223"/>
              <a:chOff x="0" y="0"/>
              <a:chExt cx="579343" cy="204538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579343" cy="2045385"/>
              </a:xfrm>
              <a:custGeom>
                <a:avLst/>
                <a:gdLst/>
                <a:ahLst/>
                <a:cxnLst/>
                <a:rect r="r" b="b" t="t" l="l"/>
                <a:pathLst>
                  <a:path h="2045385" w="579343">
                    <a:moveTo>
                      <a:pt x="0" y="0"/>
                    </a:moveTo>
                    <a:lnTo>
                      <a:pt x="579343" y="0"/>
                    </a:lnTo>
                    <a:lnTo>
                      <a:pt x="579343" y="2045385"/>
                    </a:lnTo>
                    <a:lnTo>
                      <a:pt x="0" y="2045385"/>
                    </a:lnTo>
                    <a:close/>
                  </a:path>
                </a:pathLst>
              </a:custGeom>
              <a:solidFill>
                <a:srgbClr val="43B14B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57150"/>
                <a:ext cx="579343" cy="210253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02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160647" y="143182"/>
              <a:ext cx="3100072" cy="11832336"/>
            </a:xfrm>
            <a:custGeom>
              <a:avLst/>
              <a:gdLst/>
              <a:ahLst/>
              <a:cxnLst/>
              <a:rect r="r" b="b" t="t" l="l"/>
              <a:pathLst>
                <a:path h="11832336" w="3100072">
                  <a:moveTo>
                    <a:pt x="0" y="0"/>
                  </a:moveTo>
                  <a:lnTo>
                    <a:pt x="3100072" y="0"/>
                  </a:lnTo>
                  <a:lnTo>
                    <a:pt x="3100072" y="11832336"/>
                  </a:lnTo>
                  <a:lnTo>
                    <a:pt x="0" y="11832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6752908" y="962920"/>
            <a:ext cx="2564872" cy="9055347"/>
            <a:chOff x="0" y="0"/>
            <a:chExt cx="3419829" cy="12073796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0"/>
              <a:ext cx="3419829" cy="12073796"/>
              <a:chOff x="0" y="0"/>
              <a:chExt cx="579343" cy="2045385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579343" cy="2045385"/>
              </a:xfrm>
              <a:custGeom>
                <a:avLst/>
                <a:gdLst/>
                <a:ahLst/>
                <a:cxnLst/>
                <a:rect r="r" b="b" t="t" l="l"/>
                <a:pathLst>
                  <a:path h="2045385" w="579343">
                    <a:moveTo>
                      <a:pt x="0" y="0"/>
                    </a:moveTo>
                    <a:lnTo>
                      <a:pt x="579343" y="0"/>
                    </a:lnTo>
                    <a:lnTo>
                      <a:pt x="579343" y="2045385"/>
                    </a:lnTo>
                    <a:lnTo>
                      <a:pt x="0" y="2045385"/>
                    </a:lnTo>
                    <a:close/>
                  </a:path>
                </a:pathLst>
              </a:custGeom>
              <a:solidFill>
                <a:srgbClr val="43B14B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57150"/>
                <a:ext cx="579343" cy="210253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01"/>
                  </a:lnSpc>
                </a:pPr>
              </a:p>
            </p:txBody>
          </p:sp>
        </p:grpSp>
        <p:sp>
          <p:nvSpPr>
            <p:cNvPr name="Freeform 21" id="21"/>
            <p:cNvSpPr/>
            <p:nvPr/>
          </p:nvSpPr>
          <p:spPr>
            <a:xfrm flipH="false" flipV="false" rot="0">
              <a:off x="160575" y="123388"/>
              <a:ext cx="3098679" cy="11827020"/>
            </a:xfrm>
            <a:custGeom>
              <a:avLst/>
              <a:gdLst/>
              <a:ahLst/>
              <a:cxnLst/>
              <a:rect r="r" b="b" t="t" l="l"/>
              <a:pathLst>
                <a:path h="11827020" w="3098679">
                  <a:moveTo>
                    <a:pt x="0" y="0"/>
                  </a:moveTo>
                  <a:lnTo>
                    <a:pt x="3098679" y="0"/>
                  </a:lnTo>
                  <a:lnTo>
                    <a:pt x="3098679" y="11827020"/>
                  </a:lnTo>
                  <a:lnTo>
                    <a:pt x="0" y="11827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10367146" y="2087595"/>
            <a:ext cx="7736609" cy="3873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spc="49">
                <a:solidFill>
                  <a:srgbClr val="FFFFFF"/>
                </a:solidFill>
                <a:latin typeface="Barlow Condensed Bold"/>
              </a:rPr>
              <a:t>Everyone will have a token to spend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551391" y="8014272"/>
            <a:ext cx="2135573" cy="1853678"/>
          </a:xfrm>
          <a:custGeom>
            <a:avLst/>
            <a:gdLst/>
            <a:ahLst/>
            <a:cxnLst/>
            <a:rect r="r" b="b" t="t" l="l"/>
            <a:pathLst>
              <a:path h="1853678" w="2135573">
                <a:moveTo>
                  <a:pt x="0" y="0"/>
                </a:moveTo>
                <a:lnTo>
                  <a:pt x="2135573" y="0"/>
                </a:lnTo>
                <a:lnTo>
                  <a:pt x="2135573" y="1853678"/>
                </a:lnTo>
                <a:lnTo>
                  <a:pt x="0" y="18536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185970" y="7893287"/>
            <a:ext cx="4468765" cy="2124980"/>
            <a:chOff x="0" y="0"/>
            <a:chExt cx="5958354" cy="2833306"/>
          </a:xfrm>
        </p:grpSpPr>
        <p:sp>
          <p:nvSpPr>
            <p:cNvPr name="Freeform 4" id="4"/>
            <p:cNvSpPr/>
            <p:nvPr/>
          </p:nvSpPr>
          <p:spPr>
            <a:xfrm flipH="true" flipV="false" rot="0">
              <a:off x="0" y="0"/>
              <a:ext cx="5958354" cy="2833306"/>
            </a:xfrm>
            <a:custGeom>
              <a:avLst/>
              <a:gdLst/>
              <a:ahLst/>
              <a:cxnLst/>
              <a:rect r="r" b="b" t="t" l="l"/>
              <a:pathLst>
                <a:path h="2833306" w="5958354">
                  <a:moveTo>
                    <a:pt x="5958354" y="0"/>
                  </a:moveTo>
                  <a:lnTo>
                    <a:pt x="0" y="0"/>
                  </a:lnTo>
                  <a:lnTo>
                    <a:pt x="0" y="2833306"/>
                  </a:lnTo>
                  <a:lnTo>
                    <a:pt x="5958354" y="2833306"/>
                  </a:lnTo>
                  <a:lnTo>
                    <a:pt x="595835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891" t="0" r="-1891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507160" y="983729"/>
              <a:ext cx="5053634" cy="13005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168"/>
                </a:lnSpc>
                <a:spcBef>
                  <a:spcPct val="0"/>
                </a:spcBef>
              </a:pPr>
              <a:r>
                <a:rPr lang="en-US" sz="5834" spc="29">
                  <a:solidFill>
                    <a:srgbClr val="FFFFFF"/>
                  </a:solidFill>
                  <a:latin typeface="Chewy Bold"/>
                </a:rPr>
                <a:t>Discovery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9317780" y="604335"/>
            <a:ext cx="9232645" cy="6659045"/>
          </a:xfrm>
          <a:custGeom>
            <a:avLst/>
            <a:gdLst/>
            <a:ahLst/>
            <a:cxnLst/>
            <a:rect r="r" b="b" t="t" l="l"/>
            <a:pathLst>
              <a:path h="6659045" w="9232645">
                <a:moveTo>
                  <a:pt x="0" y="0"/>
                </a:moveTo>
                <a:lnTo>
                  <a:pt x="9232646" y="0"/>
                </a:lnTo>
                <a:lnTo>
                  <a:pt x="9232646" y="6659045"/>
                </a:lnTo>
                <a:lnTo>
                  <a:pt x="0" y="66590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18202" y="504420"/>
            <a:ext cx="9497998" cy="9278160"/>
            <a:chOff x="0" y="0"/>
            <a:chExt cx="4828540" cy="47167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15089" t="0" r="-15089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0336438" y="2527732"/>
            <a:ext cx="7736609" cy="3505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spc="44">
                <a:solidFill>
                  <a:srgbClr val="FFFFFF"/>
                </a:solidFill>
                <a:latin typeface="Barlow Condensed Bold"/>
              </a:rPr>
              <a:t>Choose two books to take home and keep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185970" y="7893287"/>
            <a:ext cx="4468765" cy="2124980"/>
            <a:chOff x="0" y="0"/>
            <a:chExt cx="5958354" cy="2833306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0" y="0"/>
              <a:ext cx="5958354" cy="2833306"/>
            </a:xfrm>
            <a:custGeom>
              <a:avLst/>
              <a:gdLst/>
              <a:ahLst/>
              <a:cxnLst/>
              <a:rect r="r" b="b" t="t" l="l"/>
              <a:pathLst>
                <a:path h="2833306" w="5958354">
                  <a:moveTo>
                    <a:pt x="5958354" y="0"/>
                  </a:moveTo>
                  <a:lnTo>
                    <a:pt x="0" y="0"/>
                  </a:lnTo>
                  <a:lnTo>
                    <a:pt x="0" y="2833306"/>
                  </a:lnTo>
                  <a:lnTo>
                    <a:pt x="5958354" y="2833306"/>
                  </a:lnTo>
                  <a:lnTo>
                    <a:pt x="595835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891" t="0" r="-1891" b="0"/>
              </a:stretch>
            </a:blipFill>
          </p:spPr>
        </p:sp>
        <p:sp>
          <p:nvSpPr>
            <p:cNvPr name="TextBox 4" id="4"/>
            <p:cNvSpPr txBox="true"/>
            <p:nvPr/>
          </p:nvSpPr>
          <p:spPr>
            <a:xfrm rot="0">
              <a:off x="507160" y="983729"/>
              <a:ext cx="5053634" cy="13005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168"/>
                </a:lnSpc>
                <a:spcBef>
                  <a:spcPct val="0"/>
                </a:spcBef>
              </a:pPr>
              <a:r>
                <a:rPr lang="en-US" sz="5834" spc="29">
                  <a:solidFill>
                    <a:srgbClr val="FFFFFF"/>
                  </a:solidFill>
                  <a:latin typeface="Chewy Bold"/>
                </a:rPr>
                <a:t>Discovery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9317780" y="604335"/>
            <a:ext cx="9232645" cy="6659045"/>
          </a:xfrm>
          <a:custGeom>
            <a:avLst/>
            <a:gdLst/>
            <a:ahLst/>
            <a:cxnLst/>
            <a:rect r="r" b="b" t="t" l="l"/>
            <a:pathLst>
              <a:path h="6659045" w="9232645">
                <a:moveTo>
                  <a:pt x="0" y="0"/>
                </a:moveTo>
                <a:lnTo>
                  <a:pt x="9232646" y="0"/>
                </a:lnTo>
                <a:lnTo>
                  <a:pt x="9232646" y="6659045"/>
                </a:lnTo>
                <a:lnTo>
                  <a:pt x="0" y="66590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91522" y="1028700"/>
            <a:ext cx="9685797" cy="8622925"/>
            <a:chOff x="0" y="0"/>
            <a:chExt cx="12914397" cy="11497233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5"/>
            <a:srcRect l="0" t="5652" r="0" b="36146"/>
            <a:stretch>
              <a:fillRect/>
            </a:stretch>
          </p:blipFill>
          <p:spPr>
            <a:xfrm flipH="false" flipV="false">
              <a:off x="0" y="0"/>
              <a:ext cx="4223339" cy="3750951"/>
            </a:xfrm>
            <a:prstGeom prst="rect">
              <a:avLst/>
            </a:prstGeom>
          </p:spPr>
        </p:pic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6"/>
            <a:srcRect l="0" t="0" r="0" b="11185"/>
            <a:stretch>
              <a:fillRect/>
            </a:stretch>
          </p:blipFill>
          <p:spPr>
            <a:xfrm flipH="false" flipV="false">
              <a:off x="4345529" y="0"/>
              <a:ext cx="4223339" cy="3750951"/>
            </a:xfrm>
            <a:prstGeom prst="rect">
              <a:avLst/>
            </a:prstGeom>
          </p:spPr>
        </p:pic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7"/>
            <a:srcRect l="3974" t="0" r="3974" b="0"/>
            <a:stretch>
              <a:fillRect/>
            </a:stretch>
          </p:blipFill>
          <p:spPr>
            <a:xfrm flipH="false" flipV="false">
              <a:off x="8691057" y="0"/>
              <a:ext cx="4223339" cy="3750951"/>
            </a:xfrm>
            <a:prstGeom prst="rect">
              <a:avLst/>
            </a:prstGeom>
          </p:spPr>
        </p:pic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8"/>
            <a:srcRect l="0" t="5295" r="0" b="36863"/>
            <a:stretch>
              <a:fillRect/>
            </a:stretch>
          </p:blipFill>
          <p:spPr>
            <a:xfrm flipH="false" flipV="false">
              <a:off x="0" y="3873141"/>
              <a:ext cx="4223339" cy="3750951"/>
            </a:xfrm>
            <a:prstGeom prst="rect">
              <a:avLst/>
            </a:prstGeom>
          </p:spPr>
        </p:pic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9"/>
            <a:srcRect l="9824" t="0" r="9824" b="0"/>
            <a:stretch>
              <a:fillRect/>
            </a:stretch>
          </p:blipFill>
          <p:spPr>
            <a:xfrm flipH="false" flipV="false">
              <a:off x="4345529" y="3873141"/>
              <a:ext cx="4223339" cy="3750951"/>
            </a:xfrm>
            <a:prstGeom prst="rect">
              <a:avLst/>
            </a:prstGeom>
          </p:spPr>
        </p:pic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10"/>
            <a:srcRect l="0" t="7098" r="0" b="33784"/>
            <a:stretch>
              <a:fillRect/>
            </a:stretch>
          </p:blipFill>
          <p:spPr>
            <a:xfrm flipH="false" flipV="false">
              <a:off x="8691057" y="3873141"/>
              <a:ext cx="4223339" cy="3750951"/>
            </a:xfrm>
            <a:prstGeom prst="rect">
              <a:avLst/>
            </a:prstGeom>
          </p:spPr>
        </p:pic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11"/>
            <a:srcRect l="0" t="0" r="0" b="32678"/>
            <a:stretch>
              <a:fillRect/>
            </a:stretch>
          </p:blipFill>
          <p:spPr>
            <a:xfrm flipH="false" flipV="false">
              <a:off x="0" y="7746282"/>
              <a:ext cx="4223339" cy="3750951"/>
            </a:xfrm>
            <a:prstGeom prst="rect">
              <a:avLst/>
            </a:prstGeom>
          </p:spPr>
        </p:pic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12"/>
            <a:srcRect l="7777" t="0" r="7777" b="0"/>
            <a:stretch>
              <a:fillRect/>
            </a:stretch>
          </p:blipFill>
          <p:spPr>
            <a:xfrm flipH="false" flipV="false">
              <a:off x="4345529" y="7746282"/>
              <a:ext cx="4223339" cy="3750951"/>
            </a:xfrm>
            <a:prstGeom prst="rect">
              <a:avLst/>
            </a:prstGeom>
          </p:spPr>
        </p:pic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13"/>
            <a:srcRect l="0" t="1321" r="0" b="38122"/>
            <a:stretch>
              <a:fillRect/>
            </a:stretch>
          </p:blipFill>
          <p:spPr>
            <a:xfrm flipH="false" flipV="false">
              <a:off x="8691057" y="7746282"/>
              <a:ext cx="4223339" cy="3750951"/>
            </a:xfrm>
            <a:prstGeom prst="rect">
              <a:avLst/>
            </a:prstGeom>
          </p:spPr>
        </p:pic>
      </p:grpSp>
      <p:sp>
        <p:nvSpPr>
          <p:cNvPr name="TextBox 16" id="16"/>
          <p:cNvSpPr txBox="true"/>
          <p:nvPr/>
        </p:nvSpPr>
        <p:spPr>
          <a:xfrm rot="0">
            <a:off x="10551391" y="3080467"/>
            <a:ext cx="7736609" cy="2362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spc="44">
                <a:solidFill>
                  <a:srgbClr val="FFFFFF"/>
                </a:solidFill>
                <a:latin typeface="Barlow Condensed Bold"/>
              </a:rPr>
              <a:t>What will you buy with your token?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185970" y="7893287"/>
            <a:ext cx="4468765" cy="2124980"/>
            <a:chOff x="0" y="0"/>
            <a:chExt cx="5958354" cy="2833306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0" y="0"/>
              <a:ext cx="5958354" cy="2833306"/>
            </a:xfrm>
            <a:custGeom>
              <a:avLst/>
              <a:gdLst/>
              <a:ahLst/>
              <a:cxnLst/>
              <a:rect r="r" b="b" t="t" l="l"/>
              <a:pathLst>
                <a:path h="2833306" w="5958354">
                  <a:moveTo>
                    <a:pt x="5958354" y="0"/>
                  </a:moveTo>
                  <a:lnTo>
                    <a:pt x="0" y="0"/>
                  </a:lnTo>
                  <a:lnTo>
                    <a:pt x="0" y="2833306"/>
                  </a:lnTo>
                  <a:lnTo>
                    <a:pt x="5958354" y="2833306"/>
                  </a:lnTo>
                  <a:lnTo>
                    <a:pt x="595835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891" t="0" r="-1891" b="0"/>
              </a:stretch>
            </a:blipFill>
          </p:spPr>
        </p:sp>
        <p:sp>
          <p:nvSpPr>
            <p:cNvPr name="TextBox 4" id="4"/>
            <p:cNvSpPr txBox="true"/>
            <p:nvPr/>
          </p:nvSpPr>
          <p:spPr>
            <a:xfrm rot="0">
              <a:off x="507160" y="983729"/>
              <a:ext cx="5053634" cy="13005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168"/>
                </a:lnSpc>
                <a:spcBef>
                  <a:spcPct val="0"/>
                </a:spcBef>
              </a:pPr>
              <a:r>
                <a:rPr lang="en-US" sz="5834" spc="29">
                  <a:solidFill>
                    <a:srgbClr val="FFFFFF"/>
                  </a:solidFill>
                  <a:latin typeface="Chewy Bold"/>
                </a:rPr>
                <a:t>Discovery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9317780" y="604335"/>
            <a:ext cx="9232645" cy="6659045"/>
          </a:xfrm>
          <a:custGeom>
            <a:avLst/>
            <a:gdLst/>
            <a:ahLst/>
            <a:cxnLst/>
            <a:rect r="r" b="b" t="t" l="l"/>
            <a:pathLst>
              <a:path h="6659045" w="9232645">
                <a:moveTo>
                  <a:pt x="0" y="0"/>
                </a:moveTo>
                <a:lnTo>
                  <a:pt x="9232646" y="0"/>
                </a:lnTo>
                <a:lnTo>
                  <a:pt x="9232646" y="6659045"/>
                </a:lnTo>
                <a:lnTo>
                  <a:pt x="0" y="66590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618202" y="504420"/>
            <a:ext cx="9497998" cy="9278160"/>
            <a:chOff x="0" y="0"/>
            <a:chExt cx="4828540" cy="47167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15089" t="0" r="-15089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1242311" y="2536826"/>
            <a:ext cx="6016989" cy="2606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spc="49">
                <a:solidFill>
                  <a:srgbClr val="FFFFFF"/>
                </a:solidFill>
                <a:latin typeface="Barlow Condensed Bold"/>
              </a:rPr>
              <a:t>The choice is yours!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489019" y="8555040"/>
            <a:ext cx="1620415" cy="1406520"/>
          </a:xfrm>
          <a:custGeom>
            <a:avLst/>
            <a:gdLst/>
            <a:ahLst/>
            <a:cxnLst/>
            <a:rect r="r" b="b" t="t" l="l"/>
            <a:pathLst>
              <a:path h="1406520" w="1620415">
                <a:moveTo>
                  <a:pt x="0" y="0"/>
                </a:moveTo>
                <a:lnTo>
                  <a:pt x="1620414" y="0"/>
                </a:lnTo>
                <a:lnTo>
                  <a:pt x="1620414" y="1406520"/>
                </a:lnTo>
                <a:lnTo>
                  <a:pt x="0" y="1406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17780" y="604335"/>
            <a:ext cx="9232645" cy="6659045"/>
          </a:xfrm>
          <a:custGeom>
            <a:avLst/>
            <a:gdLst/>
            <a:ahLst/>
            <a:cxnLst/>
            <a:rect r="r" b="b" t="t" l="l"/>
            <a:pathLst>
              <a:path h="6659045" w="9232645">
                <a:moveTo>
                  <a:pt x="0" y="0"/>
                </a:moveTo>
                <a:lnTo>
                  <a:pt x="9232646" y="0"/>
                </a:lnTo>
                <a:lnTo>
                  <a:pt x="9232646" y="6659045"/>
                </a:lnTo>
                <a:lnTo>
                  <a:pt x="0" y="66590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668440" y="2392395"/>
            <a:ext cx="8881985" cy="2606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spc="49">
                <a:solidFill>
                  <a:srgbClr val="FFFFFF"/>
                </a:solidFill>
                <a:latin typeface="Barlow Condensed Bold"/>
              </a:rPr>
              <a:t>Visit with </a:t>
            </a:r>
          </a:p>
          <a:p>
            <a:pPr algn="ctr">
              <a:lnSpc>
                <a:spcPts val="9999"/>
              </a:lnSpc>
            </a:pPr>
            <a:r>
              <a:rPr lang="en-US" sz="9999" spc="49">
                <a:solidFill>
                  <a:srgbClr val="FFFFFF"/>
                </a:solidFill>
                <a:latin typeface="Barlow Condensed Bold"/>
              </a:rPr>
              <a:t>your class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4770425" y="8646724"/>
            <a:ext cx="2884311" cy="1371543"/>
            <a:chOff x="0" y="0"/>
            <a:chExt cx="3845748" cy="1828724"/>
          </a:xfrm>
        </p:grpSpPr>
        <p:sp>
          <p:nvSpPr>
            <p:cNvPr name="Freeform 6" id="6"/>
            <p:cNvSpPr/>
            <p:nvPr/>
          </p:nvSpPr>
          <p:spPr>
            <a:xfrm flipH="true" flipV="false" rot="0">
              <a:off x="0" y="0"/>
              <a:ext cx="3845748" cy="1828724"/>
            </a:xfrm>
            <a:custGeom>
              <a:avLst/>
              <a:gdLst/>
              <a:ahLst/>
              <a:cxnLst/>
              <a:rect r="r" b="b" t="t" l="l"/>
              <a:pathLst>
                <a:path h="1828724" w="3845748">
                  <a:moveTo>
                    <a:pt x="3845748" y="0"/>
                  </a:moveTo>
                  <a:lnTo>
                    <a:pt x="0" y="0"/>
                  </a:lnTo>
                  <a:lnTo>
                    <a:pt x="0" y="1828724"/>
                  </a:lnTo>
                  <a:lnTo>
                    <a:pt x="3845748" y="1828724"/>
                  </a:lnTo>
                  <a:lnTo>
                    <a:pt x="3845748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891" t="0" r="-189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27340" y="629133"/>
              <a:ext cx="3261808" cy="84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72"/>
                </a:lnSpc>
                <a:spcBef>
                  <a:spcPct val="0"/>
                </a:spcBef>
              </a:pPr>
              <a:r>
                <a:rPr lang="en-US" sz="3766" spc="18">
                  <a:solidFill>
                    <a:srgbClr val="FFFFFF"/>
                  </a:solidFill>
                  <a:latin typeface="Chewy Bold"/>
                </a:rPr>
                <a:t>Discovery</a:t>
              </a: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354140" y="604335"/>
            <a:ext cx="9497998" cy="9278160"/>
            <a:chOff x="0" y="0"/>
            <a:chExt cx="4828540" cy="47167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15318" t="0" r="-15318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489019" y="8555040"/>
            <a:ext cx="1620415" cy="1406520"/>
          </a:xfrm>
          <a:custGeom>
            <a:avLst/>
            <a:gdLst/>
            <a:ahLst/>
            <a:cxnLst/>
            <a:rect r="r" b="b" t="t" l="l"/>
            <a:pathLst>
              <a:path h="1406520" w="1620415">
                <a:moveTo>
                  <a:pt x="0" y="0"/>
                </a:moveTo>
                <a:lnTo>
                  <a:pt x="1620414" y="0"/>
                </a:lnTo>
                <a:lnTo>
                  <a:pt x="1620414" y="1406520"/>
                </a:lnTo>
                <a:lnTo>
                  <a:pt x="0" y="1406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17780" y="604335"/>
            <a:ext cx="9232645" cy="6659045"/>
          </a:xfrm>
          <a:custGeom>
            <a:avLst/>
            <a:gdLst/>
            <a:ahLst/>
            <a:cxnLst/>
            <a:rect r="r" b="b" t="t" l="l"/>
            <a:pathLst>
              <a:path h="6659045" w="9232645">
                <a:moveTo>
                  <a:pt x="0" y="0"/>
                </a:moveTo>
                <a:lnTo>
                  <a:pt x="9232646" y="0"/>
                </a:lnTo>
                <a:lnTo>
                  <a:pt x="9232646" y="6659045"/>
                </a:lnTo>
                <a:lnTo>
                  <a:pt x="0" y="66590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301705" y="1901075"/>
            <a:ext cx="7986295" cy="3873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spc="49">
                <a:solidFill>
                  <a:srgbClr val="FFFFFF"/>
                </a:solidFill>
                <a:latin typeface="Barlow Condensed Bold"/>
              </a:rPr>
              <a:t>Browse for free books to take home and keep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4770425" y="8646724"/>
            <a:ext cx="2884311" cy="1371543"/>
            <a:chOff x="0" y="0"/>
            <a:chExt cx="3845748" cy="1828724"/>
          </a:xfrm>
        </p:grpSpPr>
        <p:sp>
          <p:nvSpPr>
            <p:cNvPr name="Freeform 6" id="6"/>
            <p:cNvSpPr/>
            <p:nvPr/>
          </p:nvSpPr>
          <p:spPr>
            <a:xfrm flipH="true" flipV="false" rot="0">
              <a:off x="0" y="0"/>
              <a:ext cx="3845748" cy="1828724"/>
            </a:xfrm>
            <a:custGeom>
              <a:avLst/>
              <a:gdLst/>
              <a:ahLst/>
              <a:cxnLst/>
              <a:rect r="r" b="b" t="t" l="l"/>
              <a:pathLst>
                <a:path h="1828724" w="3845748">
                  <a:moveTo>
                    <a:pt x="3845748" y="0"/>
                  </a:moveTo>
                  <a:lnTo>
                    <a:pt x="0" y="0"/>
                  </a:lnTo>
                  <a:lnTo>
                    <a:pt x="0" y="1828724"/>
                  </a:lnTo>
                  <a:lnTo>
                    <a:pt x="3845748" y="1828724"/>
                  </a:lnTo>
                  <a:lnTo>
                    <a:pt x="3845748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891" t="0" r="-189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27340" y="629133"/>
              <a:ext cx="3261808" cy="84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72"/>
                </a:lnSpc>
                <a:spcBef>
                  <a:spcPct val="0"/>
                </a:spcBef>
              </a:pPr>
              <a:r>
                <a:rPr lang="en-US" sz="3766" spc="18">
                  <a:solidFill>
                    <a:srgbClr val="FFFFFF"/>
                  </a:solidFill>
                  <a:latin typeface="Chewy Bold"/>
                </a:rPr>
                <a:t>Discovery</a:t>
              </a: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354140" y="604335"/>
            <a:ext cx="9497998" cy="9278160"/>
            <a:chOff x="0" y="0"/>
            <a:chExt cx="4828540" cy="47167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23547" t="0" r="-23547" b="0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489019" y="8555040"/>
            <a:ext cx="1620415" cy="1406520"/>
          </a:xfrm>
          <a:custGeom>
            <a:avLst/>
            <a:gdLst/>
            <a:ahLst/>
            <a:cxnLst/>
            <a:rect r="r" b="b" t="t" l="l"/>
            <a:pathLst>
              <a:path h="1406520" w="1620415">
                <a:moveTo>
                  <a:pt x="0" y="0"/>
                </a:moveTo>
                <a:lnTo>
                  <a:pt x="1620414" y="0"/>
                </a:lnTo>
                <a:lnTo>
                  <a:pt x="1620414" y="1406520"/>
                </a:lnTo>
                <a:lnTo>
                  <a:pt x="0" y="1406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17780" y="604335"/>
            <a:ext cx="9232645" cy="6659045"/>
          </a:xfrm>
          <a:custGeom>
            <a:avLst/>
            <a:gdLst/>
            <a:ahLst/>
            <a:cxnLst/>
            <a:rect r="r" b="b" t="t" l="l"/>
            <a:pathLst>
              <a:path h="6659045" w="9232645">
                <a:moveTo>
                  <a:pt x="0" y="0"/>
                </a:moveTo>
                <a:lnTo>
                  <a:pt x="9232646" y="0"/>
                </a:lnTo>
                <a:lnTo>
                  <a:pt x="9232646" y="6659045"/>
                </a:lnTo>
                <a:lnTo>
                  <a:pt x="0" y="66590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770425" y="8646724"/>
            <a:ext cx="2884311" cy="1371543"/>
            <a:chOff x="0" y="0"/>
            <a:chExt cx="3845748" cy="1828724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3845748" cy="1828724"/>
            </a:xfrm>
            <a:custGeom>
              <a:avLst/>
              <a:gdLst/>
              <a:ahLst/>
              <a:cxnLst/>
              <a:rect r="r" b="b" t="t" l="l"/>
              <a:pathLst>
                <a:path h="1828724" w="3845748">
                  <a:moveTo>
                    <a:pt x="3845748" y="0"/>
                  </a:moveTo>
                  <a:lnTo>
                    <a:pt x="0" y="0"/>
                  </a:lnTo>
                  <a:lnTo>
                    <a:pt x="0" y="1828724"/>
                  </a:lnTo>
                  <a:lnTo>
                    <a:pt x="3845748" y="1828724"/>
                  </a:lnTo>
                  <a:lnTo>
                    <a:pt x="3845748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891" t="0" r="-1891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327340" y="629133"/>
              <a:ext cx="3261808" cy="84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72"/>
                </a:lnSpc>
                <a:spcBef>
                  <a:spcPct val="0"/>
                </a:spcBef>
              </a:pPr>
              <a:r>
                <a:rPr lang="en-US" sz="3766" spc="18">
                  <a:solidFill>
                    <a:srgbClr val="FFFFFF"/>
                  </a:solidFill>
                  <a:latin typeface="Chewy Bold"/>
                </a:rPr>
                <a:t>Discovery</a:t>
              </a: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354140" y="604335"/>
            <a:ext cx="9497998" cy="9278160"/>
            <a:chOff x="0" y="0"/>
            <a:chExt cx="4828540" cy="47167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38397" t="-10095" r="-23547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0236529" y="2087595"/>
            <a:ext cx="7745807" cy="3873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spc="49">
                <a:solidFill>
                  <a:srgbClr val="FFFFFF"/>
                </a:solidFill>
                <a:latin typeface="Barlow Condensed Bold"/>
              </a:rPr>
              <a:t>Pay for them using Bookshop tokens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489019" y="8555040"/>
            <a:ext cx="1620415" cy="1406520"/>
          </a:xfrm>
          <a:custGeom>
            <a:avLst/>
            <a:gdLst/>
            <a:ahLst/>
            <a:cxnLst/>
            <a:rect r="r" b="b" t="t" l="l"/>
            <a:pathLst>
              <a:path h="1406520" w="1620415">
                <a:moveTo>
                  <a:pt x="0" y="0"/>
                </a:moveTo>
                <a:lnTo>
                  <a:pt x="1620414" y="0"/>
                </a:lnTo>
                <a:lnTo>
                  <a:pt x="1620414" y="1406520"/>
                </a:lnTo>
                <a:lnTo>
                  <a:pt x="0" y="1406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17780" y="604335"/>
            <a:ext cx="9232645" cy="6659045"/>
          </a:xfrm>
          <a:custGeom>
            <a:avLst/>
            <a:gdLst/>
            <a:ahLst/>
            <a:cxnLst/>
            <a:rect r="r" b="b" t="t" l="l"/>
            <a:pathLst>
              <a:path h="6659045" w="9232645">
                <a:moveTo>
                  <a:pt x="0" y="0"/>
                </a:moveTo>
                <a:lnTo>
                  <a:pt x="9232646" y="0"/>
                </a:lnTo>
                <a:lnTo>
                  <a:pt x="9232646" y="6659045"/>
                </a:lnTo>
                <a:lnTo>
                  <a:pt x="0" y="66590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743203" y="2208150"/>
            <a:ext cx="7162365" cy="3873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spc="49">
                <a:solidFill>
                  <a:srgbClr val="FFFFFF"/>
                </a:solidFill>
                <a:latin typeface="Barlow Condensed Bold"/>
              </a:rPr>
              <a:t>And take them home to keep or share!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4770425" y="8646724"/>
            <a:ext cx="2884311" cy="1371543"/>
            <a:chOff x="0" y="0"/>
            <a:chExt cx="3845748" cy="1828724"/>
          </a:xfrm>
        </p:grpSpPr>
        <p:sp>
          <p:nvSpPr>
            <p:cNvPr name="Freeform 6" id="6"/>
            <p:cNvSpPr/>
            <p:nvPr/>
          </p:nvSpPr>
          <p:spPr>
            <a:xfrm flipH="true" flipV="false" rot="0">
              <a:off x="0" y="0"/>
              <a:ext cx="3845748" cy="1828724"/>
            </a:xfrm>
            <a:custGeom>
              <a:avLst/>
              <a:gdLst/>
              <a:ahLst/>
              <a:cxnLst/>
              <a:rect r="r" b="b" t="t" l="l"/>
              <a:pathLst>
                <a:path h="1828724" w="3845748">
                  <a:moveTo>
                    <a:pt x="3845748" y="0"/>
                  </a:moveTo>
                  <a:lnTo>
                    <a:pt x="0" y="0"/>
                  </a:lnTo>
                  <a:lnTo>
                    <a:pt x="0" y="1828724"/>
                  </a:lnTo>
                  <a:lnTo>
                    <a:pt x="3845748" y="1828724"/>
                  </a:lnTo>
                  <a:lnTo>
                    <a:pt x="3845748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891" t="0" r="-1891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27340" y="629133"/>
              <a:ext cx="3261808" cy="8452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72"/>
                </a:lnSpc>
                <a:spcBef>
                  <a:spcPct val="0"/>
                </a:spcBef>
              </a:pPr>
              <a:r>
                <a:rPr lang="en-US" sz="3766" spc="18">
                  <a:solidFill>
                    <a:srgbClr val="FFFFFF"/>
                  </a:solidFill>
                  <a:latin typeface="Chewy Bold"/>
                </a:rPr>
                <a:t>Discovery</a:t>
              </a: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354140" y="604335"/>
            <a:ext cx="9497998" cy="9278160"/>
            <a:chOff x="0" y="0"/>
            <a:chExt cx="4828540" cy="47167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15089" t="0" r="-15089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258804" y="8564107"/>
            <a:ext cx="1675299" cy="1454160"/>
          </a:xfrm>
          <a:custGeom>
            <a:avLst/>
            <a:gdLst/>
            <a:ahLst/>
            <a:cxnLst/>
            <a:rect r="r" b="b" t="t" l="l"/>
            <a:pathLst>
              <a:path h="1454160" w="1675299">
                <a:moveTo>
                  <a:pt x="0" y="0"/>
                </a:moveTo>
                <a:lnTo>
                  <a:pt x="1675299" y="0"/>
                </a:lnTo>
                <a:lnTo>
                  <a:pt x="1675299" y="1454160"/>
                </a:lnTo>
                <a:lnTo>
                  <a:pt x="0" y="1454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17780" y="604335"/>
            <a:ext cx="9232645" cy="6659045"/>
          </a:xfrm>
          <a:custGeom>
            <a:avLst/>
            <a:gdLst/>
            <a:ahLst/>
            <a:cxnLst/>
            <a:rect r="r" b="b" t="t" l="l"/>
            <a:pathLst>
              <a:path h="6659045" w="9232645">
                <a:moveTo>
                  <a:pt x="0" y="0"/>
                </a:moveTo>
                <a:lnTo>
                  <a:pt x="9232646" y="0"/>
                </a:lnTo>
                <a:lnTo>
                  <a:pt x="9232646" y="6659045"/>
                </a:lnTo>
                <a:lnTo>
                  <a:pt x="0" y="66590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280571" y="8413790"/>
            <a:ext cx="3374165" cy="1604477"/>
            <a:chOff x="0" y="0"/>
            <a:chExt cx="4498886" cy="2139303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4498886" cy="2139303"/>
            </a:xfrm>
            <a:custGeom>
              <a:avLst/>
              <a:gdLst/>
              <a:ahLst/>
              <a:cxnLst/>
              <a:rect r="r" b="b" t="t" l="l"/>
              <a:pathLst>
                <a:path h="2139303" w="4498886">
                  <a:moveTo>
                    <a:pt x="4498886" y="0"/>
                  </a:moveTo>
                  <a:lnTo>
                    <a:pt x="0" y="0"/>
                  </a:lnTo>
                  <a:lnTo>
                    <a:pt x="0" y="2139303"/>
                  </a:lnTo>
                  <a:lnTo>
                    <a:pt x="4498886" y="2139303"/>
                  </a:lnTo>
                  <a:lnTo>
                    <a:pt x="449888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891" t="0" r="-1891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382934" y="750540"/>
              <a:ext cx="3815773" cy="9741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8"/>
                </a:lnSpc>
                <a:spcBef>
                  <a:spcPct val="0"/>
                </a:spcBef>
              </a:pPr>
              <a:r>
                <a:rPr lang="en-US" sz="4405" spc="22">
                  <a:solidFill>
                    <a:srgbClr val="FFFFFF"/>
                  </a:solidFill>
                  <a:latin typeface="Chewy Bold"/>
                </a:rPr>
                <a:t>Discovery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497393" y="604335"/>
            <a:ext cx="3896431" cy="5511964"/>
          </a:xfrm>
          <a:custGeom>
            <a:avLst/>
            <a:gdLst/>
            <a:ahLst/>
            <a:cxnLst/>
            <a:rect r="r" b="b" t="t" l="l"/>
            <a:pathLst>
              <a:path h="5511964" w="3896431">
                <a:moveTo>
                  <a:pt x="0" y="0"/>
                </a:moveTo>
                <a:lnTo>
                  <a:pt x="3896431" y="0"/>
                </a:lnTo>
                <a:lnTo>
                  <a:pt x="3896431" y="5511964"/>
                </a:lnTo>
                <a:lnTo>
                  <a:pt x="0" y="55119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907587" y="302594"/>
            <a:ext cx="3896431" cy="5511964"/>
          </a:xfrm>
          <a:custGeom>
            <a:avLst/>
            <a:gdLst/>
            <a:ahLst/>
            <a:cxnLst/>
            <a:rect r="r" b="b" t="t" l="l"/>
            <a:pathLst>
              <a:path h="5511964" w="3896431">
                <a:moveTo>
                  <a:pt x="0" y="0"/>
                </a:moveTo>
                <a:lnTo>
                  <a:pt x="3896430" y="0"/>
                </a:lnTo>
                <a:lnTo>
                  <a:pt x="3896430" y="5511965"/>
                </a:lnTo>
                <a:lnTo>
                  <a:pt x="0" y="55119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587164" y="4355985"/>
            <a:ext cx="3896431" cy="5511964"/>
          </a:xfrm>
          <a:custGeom>
            <a:avLst/>
            <a:gdLst/>
            <a:ahLst/>
            <a:cxnLst/>
            <a:rect r="r" b="b" t="t" l="l"/>
            <a:pathLst>
              <a:path h="5511964" w="3896431">
                <a:moveTo>
                  <a:pt x="0" y="0"/>
                </a:moveTo>
                <a:lnTo>
                  <a:pt x="3896431" y="0"/>
                </a:lnTo>
                <a:lnTo>
                  <a:pt x="3896431" y="5511965"/>
                </a:lnTo>
                <a:lnTo>
                  <a:pt x="0" y="55119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301705" y="2193957"/>
            <a:ext cx="7986295" cy="3660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00"/>
              </a:lnSpc>
            </a:pPr>
            <a:r>
              <a:rPr lang="en-US" sz="9500" spc="47">
                <a:solidFill>
                  <a:srgbClr val="FFFFFF"/>
                </a:solidFill>
                <a:latin typeface="Barlow Condensed Bold"/>
              </a:rPr>
              <a:t>Look for the posters around school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258804" y="8564107"/>
            <a:ext cx="1675299" cy="1454160"/>
          </a:xfrm>
          <a:custGeom>
            <a:avLst/>
            <a:gdLst/>
            <a:ahLst/>
            <a:cxnLst/>
            <a:rect r="r" b="b" t="t" l="l"/>
            <a:pathLst>
              <a:path h="1454160" w="1675299">
                <a:moveTo>
                  <a:pt x="0" y="0"/>
                </a:moveTo>
                <a:lnTo>
                  <a:pt x="1675299" y="0"/>
                </a:lnTo>
                <a:lnTo>
                  <a:pt x="1675299" y="1454160"/>
                </a:lnTo>
                <a:lnTo>
                  <a:pt x="0" y="1454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280571" y="8413790"/>
            <a:ext cx="3374165" cy="1604477"/>
            <a:chOff x="0" y="0"/>
            <a:chExt cx="4498886" cy="2139303"/>
          </a:xfrm>
        </p:grpSpPr>
        <p:sp>
          <p:nvSpPr>
            <p:cNvPr name="Freeform 4" id="4"/>
            <p:cNvSpPr/>
            <p:nvPr/>
          </p:nvSpPr>
          <p:spPr>
            <a:xfrm flipH="true" flipV="false" rot="0">
              <a:off x="0" y="0"/>
              <a:ext cx="4498886" cy="2139303"/>
            </a:xfrm>
            <a:custGeom>
              <a:avLst/>
              <a:gdLst/>
              <a:ahLst/>
              <a:cxnLst/>
              <a:rect r="r" b="b" t="t" l="l"/>
              <a:pathLst>
                <a:path h="2139303" w="4498886">
                  <a:moveTo>
                    <a:pt x="4498886" y="0"/>
                  </a:moveTo>
                  <a:lnTo>
                    <a:pt x="0" y="0"/>
                  </a:lnTo>
                  <a:lnTo>
                    <a:pt x="0" y="2139303"/>
                  </a:lnTo>
                  <a:lnTo>
                    <a:pt x="4498886" y="2139303"/>
                  </a:lnTo>
                  <a:lnTo>
                    <a:pt x="449888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891" t="0" r="-1891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382934" y="750540"/>
              <a:ext cx="3815773" cy="9741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68"/>
                </a:lnSpc>
                <a:spcBef>
                  <a:spcPct val="0"/>
                </a:spcBef>
              </a:pPr>
              <a:r>
                <a:rPr lang="en-US" sz="4405" spc="22">
                  <a:solidFill>
                    <a:srgbClr val="FFFFFF"/>
                  </a:solidFill>
                  <a:latin typeface="Chewy Bold"/>
                </a:rPr>
                <a:t>Discovery</a:t>
              </a: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618202" y="504420"/>
            <a:ext cx="9497998" cy="9278160"/>
            <a:chOff x="0" y="0"/>
            <a:chExt cx="4828540" cy="47167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15047" t="0" r="-15047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9317780" y="604335"/>
            <a:ext cx="9232645" cy="6659045"/>
          </a:xfrm>
          <a:custGeom>
            <a:avLst/>
            <a:gdLst/>
            <a:ahLst/>
            <a:cxnLst/>
            <a:rect r="r" b="b" t="t" l="l"/>
            <a:pathLst>
              <a:path h="6659045" w="9232645">
                <a:moveTo>
                  <a:pt x="0" y="0"/>
                </a:moveTo>
                <a:lnTo>
                  <a:pt x="9232646" y="0"/>
                </a:lnTo>
                <a:lnTo>
                  <a:pt x="9232646" y="6659045"/>
                </a:lnTo>
                <a:lnTo>
                  <a:pt x="0" y="66590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301705" y="2193957"/>
            <a:ext cx="7587098" cy="3660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00"/>
              </a:lnSpc>
            </a:pPr>
            <a:r>
              <a:rPr lang="en-US" sz="9500" spc="47">
                <a:solidFill>
                  <a:srgbClr val="FFFFFF"/>
                </a:solidFill>
                <a:latin typeface="Barlow Condensed Bold"/>
              </a:rPr>
              <a:t>Which books will you buy with your token?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551391" y="8014272"/>
            <a:ext cx="2135573" cy="1853678"/>
          </a:xfrm>
          <a:custGeom>
            <a:avLst/>
            <a:gdLst/>
            <a:ahLst/>
            <a:cxnLst/>
            <a:rect r="r" b="b" t="t" l="l"/>
            <a:pathLst>
              <a:path h="1853678" w="2135573">
                <a:moveTo>
                  <a:pt x="0" y="0"/>
                </a:moveTo>
                <a:lnTo>
                  <a:pt x="2135573" y="0"/>
                </a:lnTo>
                <a:lnTo>
                  <a:pt x="2135573" y="1853678"/>
                </a:lnTo>
                <a:lnTo>
                  <a:pt x="0" y="18536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185970" y="7893287"/>
            <a:ext cx="4468765" cy="2124980"/>
            <a:chOff x="0" y="0"/>
            <a:chExt cx="5958354" cy="2833306"/>
          </a:xfrm>
        </p:grpSpPr>
        <p:sp>
          <p:nvSpPr>
            <p:cNvPr name="Freeform 4" id="4"/>
            <p:cNvSpPr/>
            <p:nvPr/>
          </p:nvSpPr>
          <p:spPr>
            <a:xfrm flipH="true" flipV="false" rot="0">
              <a:off x="0" y="0"/>
              <a:ext cx="5958354" cy="2833306"/>
            </a:xfrm>
            <a:custGeom>
              <a:avLst/>
              <a:gdLst/>
              <a:ahLst/>
              <a:cxnLst/>
              <a:rect r="r" b="b" t="t" l="l"/>
              <a:pathLst>
                <a:path h="2833306" w="5958354">
                  <a:moveTo>
                    <a:pt x="5958354" y="0"/>
                  </a:moveTo>
                  <a:lnTo>
                    <a:pt x="0" y="0"/>
                  </a:lnTo>
                  <a:lnTo>
                    <a:pt x="0" y="2833306"/>
                  </a:lnTo>
                  <a:lnTo>
                    <a:pt x="5958354" y="2833306"/>
                  </a:lnTo>
                  <a:lnTo>
                    <a:pt x="595835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891" t="0" r="-1891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507160" y="983729"/>
              <a:ext cx="5053634" cy="13005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168"/>
                </a:lnSpc>
                <a:spcBef>
                  <a:spcPct val="0"/>
                </a:spcBef>
              </a:pPr>
              <a:r>
                <a:rPr lang="en-US" sz="5834" spc="29">
                  <a:solidFill>
                    <a:srgbClr val="FFFFFF"/>
                  </a:solidFill>
                  <a:latin typeface="Chewy Bold"/>
                </a:rPr>
                <a:t>Discovery</a:t>
              </a: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618202" y="504420"/>
            <a:ext cx="9497998" cy="9278160"/>
            <a:chOff x="0" y="0"/>
            <a:chExt cx="4828540" cy="47167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36849" t="0" r="-36849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9317780" y="604335"/>
            <a:ext cx="9232645" cy="6659045"/>
          </a:xfrm>
          <a:custGeom>
            <a:avLst/>
            <a:gdLst/>
            <a:ahLst/>
            <a:cxnLst/>
            <a:rect r="r" b="b" t="t" l="l"/>
            <a:pathLst>
              <a:path h="6659045" w="9232645">
                <a:moveTo>
                  <a:pt x="0" y="0"/>
                </a:moveTo>
                <a:lnTo>
                  <a:pt x="9232646" y="0"/>
                </a:lnTo>
                <a:lnTo>
                  <a:pt x="9232646" y="6659045"/>
                </a:lnTo>
                <a:lnTo>
                  <a:pt x="0" y="66590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305731" y="2087595"/>
            <a:ext cx="7736609" cy="3873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spc="49">
                <a:solidFill>
                  <a:srgbClr val="FFFFFF"/>
                </a:solidFill>
                <a:latin typeface="Barlow Condensed Bold"/>
              </a:rPr>
              <a:t>Your teachers can help you choose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551391" y="8014272"/>
            <a:ext cx="2135573" cy="1853678"/>
          </a:xfrm>
          <a:custGeom>
            <a:avLst/>
            <a:gdLst/>
            <a:ahLst/>
            <a:cxnLst/>
            <a:rect r="r" b="b" t="t" l="l"/>
            <a:pathLst>
              <a:path h="1853678" w="2135573">
                <a:moveTo>
                  <a:pt x="0" y="0"/>
                </a:moveTo>
                <a:lnTo>
                  <a:pt x="2135573" y="0"/>
                </a:lnTo>
                <a:lnTo>
                  <a:pt x="2135573" y="1853678"/>
                </a:lnTo>
                <a:lnTo>
                  <a:pt x="0" y="18536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185970" y="7893287"/>
            <a:ext cx="4468765" cy="2124980"/>
            <a:chOff x="0" y="0"/>
            <a:chExt cx="5958354" cy="2833306"/>
          </a:xfrm>
        </p:grpSpPr>
        <p:sp>
          <p:nvSpPr>
            <p:cNvPr name="Freeform 4" id="4"/>
            <p:cNvSpPr/>
            <p:nvPr/>
          </p:nvSpPr>
          <p:spPr>
            <a:xfrm flipH="true" flipV="false" rot="0">
              <a:off x="0" y="0"/>
              <a:ext cx="5958354" cy="2833306"/>
            </a:xfrm>
            <a:custGeom>
              <a:avLst/>
              <a:gdLst/>
              <a:ahLst/>
              <a:cxnLst/>
              <a:rect r="r" b="b" t="t" l="l"/>
              <a:pathLst>
                <a:path h="2833306" w="5958354">
                  <a:moveTo>
                    <a:pt x="5958354" y="0"/>
                  </a:moveTo>
                  <a:lnTo>
                    <a:pt x="0" y="0"/>
                  </a:lnTo>
                  <a:lnTo>
                    <a:pt x="0" y="2833306"/>
                  </a:lnTo>
                  <a:lnTo>
                    <a:pt x="5958354" y="2833306"/>
                  </a:lnTo>
                  <a:lnTo>
                    <a:pt x="595835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891" t="0" r="-1891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507160" y="983729"/>
              <a:ext cx="5053634" cy="13005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168"/>
                </a:lnSpc>
                <a:spcBef>
                  <a:spcPct val="0"/>
                </a:spcBef>
              </a:pPr>
              <a:r>
                <a:rPr lang="en-US" sz="5834" spc="29">
                  <a:solidFill>
                    <a:srgbClr val="FFFFFF"/>
                  </a:solidFill>
                  <a:latin typeface="Chewy Bold"/>
                </a:rPr>
                <a:t>Discovery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9317780" y="604335"/>
            <a:ext cx="9232645" cy="6659045"/>
          </a:xfrm>
          <a:custGeom>
            <a:avLst/>
            <a:gdLst/>
            <a:ahLst/>
            <a:cxnLst/>
            <a:rect r="r" b="b" t="t" l="l"/>
            <a:pathLst>
              <a:path h="6659045" w="9232645">
                <a:moveTo>
                  <a:pt x="0" y="0"/>
                </a:moveTo>
                <a:lnTo>
                  <a:pt x="9232646" y="0"/>
                </a:lnTo>
                <a:lnTo>
                  <a:pt x="9232646" y="6659045"/>
                </a:lnTo>
                <a:lnTo>
                  <a:pt x="0" y="66590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305731" y="2087595"/>
            <a:ext cx="7736609" cy="3873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spc="49">
                <a:solidFill>
                  <a:srgbClr val="FFFFFF"/>
                </a:solidFill>
                <a:latin typeface="Barlow Condensed Bold"/>
              </a:rPr>
              <a:t>What kind of books will you look for?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3780" y="449263"/>
            <a:ext cx="5879976" cy="1339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  <a:spcBef>
                <a:spcPct val="0"/>
              </a:spcBef>
            </a:pPr>
            <a:r>
              <a:rPr lang="en-US" sz="9999" spc="49">
                <a:solidFill>
                  <a:srgbClr val="EF127C"/>
                </a:solidFill>
                <a:latin typeface="Barlow Condensed Bold"/>
              </a:rPr>
              <a:t>Funny books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397919" y="2087595"/>
            <a:ext cx="6746081" cy="1339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  <a:spcBef>
                <a:spcPct val="0"/>
              </a:spcBef>
            </a:pPr>
            <a:r>
              <a:rPr lang="en-US" sz="9999" spc="49">
                <a:solidFill>
                  <a:srgbClr val="2599D6"/>
                </a:solidFill>
                <a:latin typeface="Barlow Condensed Bold"/>
              </a:rPr>
              <a:t>Mystery books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21996" y="3803651"/>
            <a:ext cx="5090071" cy="1339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  <a:spcBef>
                <a:spcPct val="0"/>
              </a:spcBef>
            </a:pPr>
            <a:r>
              <a:rPr lang="en-US" sz="9999" spc="49">
                <a:solidFill>
                  <a:srgbClr val="4C5270"/>
                </a:solidFill>
                <a:latin typeface="Barlow Condensed Bold"/>
              </a:rPr>
              <a:t>Non fiction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07391" y="5381658"/>
            <a:ext cx="9144000" cy="1339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  <a:spcBef>
                <a:spcPct val="0"/>
              </a:spcBef>
            </a:pPr>
            <a:r>
              <a:rPr lang="en-US" sz="9999" spc="49">
                <a:solidFill>
                  <a:srgbClr val="0F7E8F"/>
                </a:solidFill>
                <a:latin typeface="Barlow Condensed Bold"/>
              </a:rPr>
              <a:t>Adventure stories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61708" y="7092982"/>
            <a:ext cx="9144000" cy="1339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999"/>
              </a:lnSpc>
              <a:spcBef>
                <a:spcPct val="0"/>
              </a:spcBef>
            </a:pPr>
            <a:r>
              <a:rPr lang="en-US" sz="9999" spc="49">
                <a:solidFill>
                  <a:srgbClr val="EF7A45"/>
                </a:solidFill>
                <a:latin typeface="Barlow Condensed Bold"/>
              </a:rPr>
              <a:t>Picture books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98959" y="8728106"/>
            <a:ext cx="9144000" cy="1339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  <a:spcBef>
                <a:spcPct val="0"/>
              </a:spcBef>
            </a:pPr>
            <a:r>
              <a:rPr lang="en-US" sz="9999" spc="49">
                <a:solidFill>
                  <a:srgbClr val="5E17EB"/>
                </a:solidFill>
                <a:latin typeface="Barlow Condensed Bold"/>
              </a:rPr>
              <a:t>Real life stories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DAFOLecM9DE</dc:identifier>
  <dcterms:modified xsi:type="dcterms:W3CDTF">2011-08-01T06:04:30Z</dcterms:modified>
  <cp:revision>1</cp:revision>
  <dc:title>Pop Up Bookshop TV slides 2023-2024</dc:title>
</cp:coreProperties>
</file>