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League Gothic" charset="1" panose="00000500000000000000"/>
      <p:regular r:id="rId8"/>
    </p:embeddedFont>
    <p:embeddedFont>
      <p:font typeface="League Gothic Italics" charset="1" panose="000005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ssistant Bold" charset="1" panose="00000800000000000000"/>
      <p:regular r:id="rId14"/>
    </p:embeddedFont>
    <p:embeddedFont>
      <p:font typeface="Assistant Bold Bold" charset="1" panose="00000900000000000000"/>
      <p:regular r:id="rId15"/>
    </p:embeddedFont>
    <p:embeddedFont>
      <p:font typeface="Cormorant Garamond Bold" charset="1" panose="00000800000000000000"/>
      <p:regular r:id="rId16"/>
    </p:embeddedFont>
    <p:embeddedFont>
      <p:font typeface="Cormorant Garamond Bold Italics" charset="1" panose="000008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6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9144000" cy="10349781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3" id="3"/>
          <p:cNvSpPr/>
          <p:nvPr/>
        </p:nvSpPr>
        <p:spPr>
          <a:xfrm rot="0">
            <a:off x="8715504" y="9681841"/>
            <a:ext cx="9182100" cy="28575"/>
          </a:xfrm>
          <a:prstGeom prst="rect">
            <a:avLst/>
          </a:prstGeom>
          <a:solidFill>
            <a:srgbClr val="342D29"/>
          </a:solid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1028700"/>
            <a:ext cx="11125190" cy="834389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10287" t="10117" r="7872" b="10117"/>
          <a:stretch>
            <a:fillRect/>
          </a:stretch>
        </p:blipFill>
        <p:spPr>
          <a:xfrm flipH="false" flipV="false" rot="0">
            <a:off x="12591744" y="2570387"/>
            <a:ext cx="5092892" cy="496381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-5400000">
            <a:off x="-1957008" y="2555869"/>
            <a:ext cx="4818942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72"/>
              </a:lnSpc>
            </a:pPr>
            <a:r>
              <a:rPr lang="en-US" sz="2810">
                <a:solidFill>
                  <a:srgbClr val="13175C"/>
                </a:solidFill>
                <a:latin typeface="Cormorant Garamond Bold Bold"/>
              </a:rPr>
              <a:t>www.childrensbookproject.co.uk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44270" y="3568822"/>
            <a:ext cx="4519912" cy="451991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342471" y="3568822"/>
            <a:ext cx="11301259" cy="467589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644270" y="648971"/>
            <a:ext cx="16999460" cy="2073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136"/>
              </a:lnSpc>
            </a:pPr>
            <a:r>
              <a:rPr lang="en-US" sz="7200">
                <a:solidFill>
                  <a:srgbClr val="13175C"/>
                </a:solidFill>
                <a:latin typeface="Assistant Bold Bold"/>
              </a:rPr>
              <a:t>We are collecting books on behalf of the Children's Book Project.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44270" y="8737600"/>
            <a:ext cx="17243663" cy="936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00"/>
              </a:lnSpc>
            </a:pPr>
            <a:r>
              <a:rPr lang="en-US" sz="5500">
                <a:solidFill>
                  <a:srgbClr val="13175C"/>
                </a:solidFill>
                <a:latin typeface="Assistant Bold Bold"/>
              </a:rPr>
              <a:t>Every book donated will support our local community.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055" t="37307" r="34736" b="29388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682339" y="428088"/>
            <a:ext cx="12273423" cy="2861450"/>
            <a:chOff x="0" y="0"/>
            <a:chExt cx="3232506" cy="753633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3232506" cy="753633"/>
            </a:xfrm>
            <a:custGeom>
              <a:avLst/>
              <a:gdLst/>
              <a:ahLst/>
              <a:cxnLst/>
              <a:rect r="r" b="b" t="t" l="l"/>
              <a:pathLst>
                <a:path h="753633" w="3232506">
                  <a:moveTo>
                    <a:pt x="32170" y="0"/>
                  </a:moveTo>
                  <a:lnTo>
                    <a:pt x="3200336" y="0"/>
                  </a:lnTo>
                  <a:cubicBezTo>
                    <a:pt x="3218103" y="0"/>
                    <a:pt x="3232506" y="14403"/>
                    <a:pt x="3232506" y="32170"/>
                  </a:cubicBezTo>
                  <a:lnTo>
                    <a:pt x="3232506" y="721463"/>
                  </a:lnTo>
                  <a:cubicBezTo>
                    <a:pt x="3232506" y="739230"/>
                    <a:pt x="3218103" y="753633"/>
                    <a:pt x="3200336" y="753633"/>
                  </a:cubicBezTo>
                  <a:lnTo>
                    <a:pt x="32170" y="753633"/>
                  </a:lnTo>
                  <a:cubicBezTo>
                    <a:pt x="14403" y="753633"/>
                    <a:pt x="0" y="739230"/>
                    <a:pt x="0" y="721463"/>
                  </a:cubicBezTo>
                  <a:lnTo>
                    <a:pt x="0" y="32170"/>
                  </a:lnTo>
                  <a:cubicBezTo>
                    <a:pt x="0" y="14403"/>
                    <a:pt x="14403" y="0"/>
                    <a:pt x="32170" y="0"/>
                  </a:cubicBezTo>
                  <a:close/>
                </a:path>
              </a:pathLst>
            </a:custGeom>
            <a:solidFill>
              <a:srgbClr val="13175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6041909" y="799157"/>
            <a:ext cx="11554283" cy="2233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2"/>
              </a:lnSpc>
            </a:pPr>
            <a:r>
              <a:rPr lang="en-US" sz="8250">
                <a:solidFill>
                  <a:srgbClr val="FFFFFF"/>
                </a:solidFill>
                <a:latin typeface="League Gothic"/>
              </a:rPr>
              <a:t>EVERY BOOK GIFTED WILL BE DONATED TO A CHILD WITH FEW OF THEIR OWN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9802" y="2006115"/>
            <a:ext cx="17513918" cy="1543050"/>
            <a:chOff x="0" y="0"/>
            <a:chExt cx="4612719" cy="40640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612719" cy="406400"/>
            </a:xfrm>
            <a:custGeom>
              <a:avLst/>
              <a:gdLst/>
              <a:ahLst/>
              <a:cxnLst/>
              <a:rect r="r" b="b" t="t" l="l"/>
              <a:pathLst>
                <a:path h="406400" w="4612719">
                  <a:moveTo>
                    <a:pt x="0" y="0"/>
                  </a:moveTo>
                  <a:lnTo>
                    <a:pt x="4612719" y="0"/>
                  </a:lnTo>
                  <a:lnTo>
                    <a:pt x="4612719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358254" y="6977539"/>
            <a:ext cx="5711596" cy="3055392"/>
            <a:chOff x="0" y="0"/>
            <a:chExt cx="1504289" cy="80471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504289" cy="804712"/>
            </a:xfrm>
            <a:custGeom>
              <a:avLst/>
              <a:gdLst/>
              <a:ahLst/>
              <a:cxnLst/>
              <a:rect r="r" b="b" t="t" l="l"/>
              <a:pathLst>
                <a:path h="804712" w="1504289">
                  <a:moveTo>
                    <a:pt x="0" y="0"/>
                  </a:moveTo>
                  <a:lnTo>
                    <a:pt x="1504289" y="0"/>
                  </a:lnTo>
                  <a:lnTo>
                    <a:pt x="1504289" y="804712"/>
                  </a:lnTo>
                  <a:lnTo>
                    <a:pt x="0" y="8047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61145" y="7412275"/>
            <a:ext cx="2626015" cy="2279381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4571256" y="6782706"/>
            <a:ext cx="13332464" cy="2702397"/>
            <a:chOff x="0" y="0"/>
            <a:chExt cx="3511431" cy="711742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3511431" cy="711742"/>
            </a:xfrm>
            <a:custGeom>
              <a:avLst/>
              <a:gdLst/>
              <a:ahLst/>
              <a:cxnLst/>
              <a:rect r="r" b="b" t="t" l="l"/>
              <a:pathLst>
                <a:path h="711742" w="3511431">
                  <a:moveTo>
                    <a:pt x="29615" y="0"/>
                  </a:moveTo>
                  <a:lnTo>
                    <a:pt x="3481816" y="0"/>
                  </a:lnTo>
                  <a:cubicBezTo>
                    <a:pt x="3498172" y="0"/>
                    <a:pt x="3511431" y="13259"/>
                    <a:pt x="3511431" y="29615"/>
                  </a:cubicBezTo>
                  <a:lnTo>
                    <a:pt x="3511431" y="682128"/>
                  </a:lnTo>
                  <a:cubicBezTo>
                    <a:pt x="3511431" y="698483"/>
                    <a:pt x="3498172" y="711742"/>
                    <a:pt x="3481816" y="711742"/>
                  </a:cubicBezTo>
                  <a:lnTo>
                    <a:pt x="29615" y="711742"/>
                  </a:lnTo>
                  <a:cubicBezTo>
                    <a:pt x="13259" y="711742"/>
                    <a:pt x="0" y="698483"/>
                    <a:pt x="0" y="682128"/>
                  </a:cubicBezTo>
                  <a:lnTo>
                    <a:pt x="0" y="29615"/>
                  </a:lnTo>
                  <a:cubicBezTo>
                    <a:pt x="0" y="13259"/>
                    <a:pt x="13259" y="0"/>
                    <a:pt x="29615" y="0"/>
                  </a:cubicBezTo>
                  <a:close/>
                </a:path>
              </a:pathLst>
            </a:custGeom>
            <a:solidFill>
              <a:srgbClr val="13175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519765" y="3062052"/>
            <a:ext cx="16869498" cy="2734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122684" indent="-561342" lvl="1">
              <a:lnSpc>
                <a:spcPts val="7280"/>
              </a:lnSpc>
              <a:buFont typeface="Arial"/>
              <a:buChar char="•"/>
            </a:pPr>
            <a:r>
              <a:rPr lang="en-US" sz="5200">
                <a:solidFill>
                  <a:srgbClr val="EF127C"/>
                </a:solidFill>
                <a:latin typeface="Assistant Bold"/>
              </a:rPr>
              <a:t>1 in 8 chil</a:t>
            </a:r>
            <a:r>
              <a:rPr lang="en-US" sz="5200">
                <a:solidFill>
                  <a:srgbClr val="EF127C"/>
                </a:solidFill>
                <a:latin typeface="Assistant Bold"/>
              </a:rPr>
              <a:t>dren in receipt of free school meals has no books of their own.</a:t>
            </a:r>
          </a:p>
          <a:p>
            <a:pPr algn="l" marL="1122684" indent="-561342" lvl="1">
              <a:lnSpc>
                <a:spcPts val="7280"/>
              </a:lnSpc>
              <a:buFont typeface="Arial"/>
              <a:buChar char="•"/>
            </a:pPr>
            <a:r>
              <a:rPr lang="en-US" sz="5200">
                <a:solidFill>
                  <a:srgbClr val="EF127C"/>
                </a:solidFill>
                <a:latin typeface="Assistant Bold"/>
              </a:rPr>
              <a:t>1 in 4 has fewer than 10 books.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034083" y="6872764"/>
            <a:ext cx="12869638" cy="239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Arimo"/>
              </a:rPr>
              <a:t>"This gifting programme shows our children that they </a:t>
            </a:r>
            <a:r>
              <a:rPr lang="en-US" sz="4500">
                <a:solidFill>
                  <a:srgbClr val="FFFFFF"/>
                </a:solidFill>
                <a:latin typeface="Arimo Bold Italics"/>
              </a:rPr>
              <a:t>deserve</a:t>
            </a:r>
            <a:r>
              <a:rPr lang="en-US" sz="4500">
                <a:solidFill>
                  <a:srgbClr val="FFFFFF"/>
                </a:solidFill>
                <a:latin typeface="Arimo"/>
              </a:rPr>
              <a:t> to own a book".</a:t>
            </a:r>
          </a:p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Arimo"/>
              </a:rPr>
              <a:t>Head Teacher, West London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9802" y="593745"/>
            <a:ext cx="16999460" cy="1986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76"/>
              </a:lnSpc>
            </a:pPr>
            <a:r>
              <a:rPr lang="en-US" sz="7200">
                <a:solidFill>
                  <a:srgbClr val="13175C"/>
                </a:solidFill>
                <a:latin typeface="Assistant Bold"/>
              </a:rPr>
              <a:t>Help us to tackle book poverty across our local community.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222" r="0" b="322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7190380" y="428088"/>
            <a:ext cx="10765382" cy="2891976"/>
            <a:chOff x="0" y="0"/>
            <a:chExt cx="2835327" cy="761673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835327" cy="761673"/>
            </a:xfrm>
            <a:custGeom>
              <a:avLst/>
              <a:gdLst/>
              <a:ahLst/>
              <a:cxnLst/>
              <a:rect r="r" b="b" t="t" l="l"/>
              <a:pathLst>
                <a:path h="761673" w="2835327">
                  <a:moveTo>
                    <a:pt x="36677" y="0"/>
                  </a:moveTo>
                  <a:lnTo>
                    <a:pt x="2798650" y="0"/>
                  </a:lnTo>
                  <a:cubicBezTo>
                    <a:pt x="2808378" y="0"/>
                    <a:pt x="2817706" y="3864"/>
                    <a:pt x="2824585" y="10742"/>
                  </a:cubicBezTo>
                  <a:cubicBezTo>
                    <a:pt x="2831463" y="17621"/>
                    <a:pt x="2835327" y="26949"/>
                    <a:pt x="2835327" y="36677"/>
                  </a:cubicBezTo>
                  <a:lnTo>
                    <a:pt x="2835327" y="724996"/>
                  </a:lnTo>
                  <a:cubicBezTo>
                    <a:pt x="2835327" y="745252"/>
                    <a:pt x="2818906" y="761673"/>
                    <a:pt x="2798650" y="761673"/>
                  </a:cubicBezTo>
                  <a:lnTo>
                    <a:pt x="36677" y="761673"/>
                  </a:lnTo>
                  <a:cubicBezTo>
                    <a:pt x="16421" y="761673"/>
                    <a:pt x="0" y="745252"/>
                    <a:pt x="0" y="724996"/>
                  </a:cubicBezTo>
                  <a:lnTo>
                    <a:pt x="0" y="36677"/>
                  </a:lnTo>
                  <a:cubicBezTo>
                    <a:pt x="0" y="16421"/>
                    <a:pt x="16421" y="0"/>
                    <a:pt x="36677" y="0"/>
                  </a:cubicBezTo>
                  <a:close/>
                </a:path>
              </a:pathLst>
            </a:custGeom>
            <a:solidFill>
              <a:srgbClr val="13175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7465108" y="816188"/>
            <a:ext cx="10273386" cy="2233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2"/>
              </a:lnSpc>
            </a:pPr>
            <a:r>
              <a:rPr lang="en-US" sz="8250">
                <a:solidFill>
                  <a:srgbClr val="FFFFFF"/>
                </a:solidFill>
                <a:latin typeface="League Gothic"/>
              </a:rPr>
              <a:t>THE CHARITY PUTS ON CELEBRATORY BOOK GIFTING EVENTS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500" r="0" b="12500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7190380" y="428088"/>
            <a:ext cx="10765382" cy="3960361"/>
            <a:chOff x="0" y="0"/>
            <a:chExt cx="2835327" cy="1043058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835327" cy="1043058"/>
            </a:xfrm>
            <a:custGeom>
              <a:avLst/>
              <a:gdLst/>
              <a:ahLst/>
              <a:cxnLst/>
              <a:rect r="r" b="b" t="t" l="l"/>
              <a:pathLst>
                <a:path h="1043058" w="2835327">
                  <a:moveTo>
                    <a:pt x="36677" y="0"/>
                  </a:moveTo>
                  <a:lnTo>
                    <a:pt x="2798650" y="0"/>
                  </a:lnTo>
                  <a:cubicBezTo>
                    <a:pt x="2808378" y="0"/>
                    <a:pt x="2817706" y="3864"/>
                    <a:pt x="2824585" y="10742"/>
                  </a:cubicBezTo>
                  <a:cubicBezTo>
                    <a:pt x="2831463" y="17621"/>
                    <a:pt x="2835327" y="26949"/>
                    <a:pt x="2835327" y="36677"/>
                  </a:cubicBezTo>
                  <a:lnTo>
                    <a:pt x="2835327" y="1006381"/>
                  </a:lnTo>
                  <a:cubicBezTo>
                    <a:pt x="2835327" y="1026637"/>
                    <a:pt x="2818906" y="1043058"/>
                    <a:pt x="2798650" y="1043058"/>
                  </a:cubicBezTo>
                  <a:lnTo>
                    <a:pt x="36677" y="1043058"/>
                  </a:lnTo>
                  <a:cubicBezTo>
                    <a:pt x="16421" y="1043058"/>
                    <a:pt x="0" y="1026637"/>
                    <a:pt x="0" y="1006381"/>
                  </a:cubicBezTo>
                  <a:lnTo>
                    <a:pt x="0" y="36677"/>
                  </a:lnTo>
                  <a:cubicBezTo>
                    <a:pt x="0" y="16421"/>
                    <a:pt x="16421" y="0"/>
                    <a:pt x="36677" y="0"/>
                  </a:cubicBezTo>
                  <a:close/>
                </a:path>
              </a:pathLst>
            </a:custGeom>
            <a:solidFill>
              <a:srgbClr val="13175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7465108" y="816188"/>
            <a:ext cx="10273386" cy="3328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2"/>
              </a:lnSpc>
            </a:pPr>
            <a:r>
              <a:rPr lang="en-US" sz="8250">
                <a:solidFill>
                  <a:srgbClr val="FFFFFF"/>
                </a:solidFill>
                <a:latin typeface="League Gothic"/>
              </a:rPr>
              <a:t>AND REACHES CHILDREN VIA SCHOOLS, FOOD BANKS, PRISONS AND WOMEN'S GROUPS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93330" y="3751342"/>
            <a:ext cx="6479306" cy="6128519"/>
            <a:chOff x="0" y="0"/>
            <a:chExt cx="1706484" cy="1614096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1706484" cy="1614096"/>
            </a:xfrm>
            <a:custGeom>
              <a:avLst/>
              <a:gdLst/>
              <a:ahLst/>
              <a:cxnLst/>
              <a:rect r="r" b="b" t="t" l="l"/>
              <a:pathLst>
                <a:path h="1614096" w="1706484">
                  <a:moveTo>
                    <a:pt x="60938" y="0"/>
                  </a:moveTo>
                  <a:lnTo>
                    <a:pt x="1645545" y="0"/>
                  </a:lnTo>
                  <a:cubicBezTo>
                    <a:pt x="1679201" y="0"/>
                    <a:pt x="1706484" y="27283"/>
                    <a:pt x="1706484" y="60938"/>
                  </a:cubicBezTo>
                  <a:lnTo>
                    <a:pt x="1706484" y="1553157"/>
                  </a:lnTo>
                  <a:cubicBezTo>
                    <a:pt x="1706484" y="1569319"/>
                    <a:pt x="1700063" y="1584819"/>
                    <a:pt x="1688635" y="1596247"/>
                  </a:cubicBezTo>
                  <a:cubicBezTo>
                    <a:pt x="1677207" y="1607675"/>
                    <a:pt x="1661707" y="1614096"/>
                    <a:pt x="1645545" y="1614096"/>
                  </a:cubicBezTo>
                  <a:lnTo>
                    <a:pt x="60938" y="1614096"/>
                  </a:lnTo>
                  <a:cubicBezTo>
                    <a:pt x="27283" y="1614096"/>
                    <a:pt x="0" y="1586813"/>
                    <a:pt x="0" y="1553157"/>
                  </a:cubicBezTo>
                  <a:lnTo>
                    <a:pt x="0" y="60938"/>
                  </a:lnTo>
                  <a:cubicBezTo>
                    <a:pt x="0" y="44776"/>
                    <a:pt x="6420" y="29277"/>
                    <a:pt x="17848" y="17848"/>
                  </a:cubicBezTo>
                  <a:cubicBezTo>
                    <a:pt x="29277" y="6420"/>
                    <a:pt x="44776" y="0"/>
                    <a:pt x="60938" y="0"/>
                  </a:cubicBezTo>
                  <a:close/>
                </a:path>
              </a:pathLst>
            </a:custGeom>
            <a:solidFill>
              <a:srgbClr val="EF127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206022" y="152619"/>
            <a:ext cx="6699761" cy="6320061"/>
            <a:chOff x="0" y="0"/>
            <a:chExt cx="1764546" cy="1664543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764546" cy="1664543"/>
            </a:xfrm>
            <a:custGeom>
              <a:avLst/>
              <a:gdLst/>
              <a:ahLst/>
              <a:cxnLst/>
              <a:rect r="r" b="b" t="t" l="l"/>
              <a:pathLst>
                <a:path h="1664543" w="1764546">
                  <a:moveTo>
                    <a:pt x="58933" y="0"/>
                  </a:moveTo>
                  <a:lnTo>
                    <a:pt x="1705613" y="0"/>
                  </a:lnTo>
                  <a:cubicBezTo>
                    <a:pt x="1738161" y="0"/>
                    <a:pt x="1764546" y="26385"/>
                    <a:pt x="1764546" y="58933"/>
                  </a:cubicBezTo>
                  <a:lnTo>
                    <a:pt x="1764546" y="1605610"/>
                  </a:lnTo>
                  <a:cubicBezTo>
                    <a:pt x="1764546" y="1638158"/>
                    <a:pt x="1738161" y="1664543"/>
                    <a:pt x="1705613" y="1664543"/>
                  </a:cubicBezTo>
                  <a:lnTo>
                    <a:pt x="58933" y="1664543"/>
                  </a:lnTo>
                  <a:cubicBezTo>
                    <a:pt x="26385" y="1664543"/>
                    <a:pt x="0" y="1638158"/>
                    <a:pt x="0" y="1605610"/>
                  </a:cubicBezTo>
                  <a:lnTo>
                    <a:pt x="0" y="58933"/>
                  </a:lnTo>
                  <a:cubicBezTo>
                    <a:pt x="0" y="26385"/>
                    <a:pt x="26385" y="0"/>
                    <a:pt x="58933" y="0"/>
                  </a:cubicBezTo>
                  <a:close/>
                </a:path>
              </a:pathLst>
            </a:custGeom>
            <a:solidFill>
              <a:srgbClr val="EF127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53743" y="3751342"/>
            <a:ext cx="6812855" cy="6320061"/>
            <a:chOff x="0" y="0"/>
            <a:chExt cx="1794332" cy="1664543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1794332" cy="1664543"/>
            </a:xfrm>
            <a:custGeom>
              <a:avLst/>
              <a:gdLst/>
              <a:ahLst/>
              <a:cxnLst/>
              <a:rect r="r" b="b" t="t" l="l"/>
              <a:pathLst>
                <a:path h="1664543" w="1794332">
                  <a:moveTo>
                    <a:pt x="57955" y="0"/>
                  </a:moveTo>
                  <a:lnTo>
                    <a:pt x="1736377" y="0"/>
                  </a:lnTo>
                  <a:cubicBezTo>
                    <a:pt x="1751748" y="0"/>
                    <a:pt x="1766489" y="6106"/>
                    <a:pt x="1777358" y="16975"/>
                  </a:cubicBezTo>
                  <a:cubicBezTo>
                    <a:pt x="1788226" y="27843"/>
                    <a:pt x="1794332" y="42584"/>
                    <a:pt x="1794332" y="57955"/>
                  </a:cubicBezTo>
                  <a:lnTo>
                    <a:pt x="1794332" y="1606588"/>
                  </a:lnTo>
                  <a:cubicBezTo>
                    <a:pt x="1794332" y="1621959"/>
                    <a:pt x="1788226" y="1636700"/>
                    <a:pt x="1777358" y="1647568"/>
                  </a:cubicBezTo>
                  <a:cubicBezTo>
                    <a:pt x="1766489" y="1658437"/>
                    <a:pt x="1751748" y="1664543"/>
                    <a:pt x="1736377" y="1664543"/>
                  </a:cubicBezTo>
                  <a:lnTo>
                    <a:pt x="57955" y="1664543"/>
                  </a:lnTo>
                  <a:cubicBezTo>
                    <a:pt x="42584" y="1664543"/>
                    <a:pt x="27843" y="1658437"/>
                    <a:pt x="16975" y="1647568"/>
                  </a:cubicBezTo>
                  <a:cubicBezTo>
                    <a:pt x="6106" y="1636700"/>
                    <a:pt x="0" y="1621959"/>
                    <a:pt x="0" y="1606588"/>
                  </a:cubicBezTo>
                  <a:lnTo>
                    <a:pt x="0" y="57955"/>
                  </a:lnTo>
                  <a:cubicBezTo>
                    <a:pt x="0" y="42584"/>
                    <a:pt x="6106" y="27843"/>
                    <a:pt x="16975" y="16975"/>
                  </a:cubicBezTo>
                  <a:cubicBezTo>
                    <a:pt x="27843" y="6106"/>
                    <a:pt x="42584" y="0"/>
                    <a:pt x="57955" y="0"/>
                  </a:cubicBezTo>
                  <a:close/>
                </a:path>
              </a:pathLst>
            </a:custGeom>
            <a:solidFill>
              <a:srgbClr val="EF127C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2"/>
          <a:srcRect l="25370" t="18899" r="33448" b="17964"/>
          <a:stretch>
            <a:fillRect/>
          </a:stretch>
        </p:blipFill>
        <p:spPr>
          <a:xfrm flipH="false" flipV="false" rot="0">
            <a:off x="8464011" y="329462"/>
            <a:ext cx="6226459" cy="5966374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416774" y="329462"/>
            <a:ext cx="6012065" cy="5426872"/>
            <a:chOff x="0" y="0"/>
            <a:chExt cx="1583424" cy="1429300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1583424" cy="1429299"/>
            </a:xfrm>
            <a:custGeom>
              <a:avLst/>
              <a:gdLst/>
              <a:ahLst/>
              <a:cxnLst/>
              <a:rect r="r" b="b" t="t" l="l"/>
              <a:pathLst>
                <a:path h="1429299" w="1583424">
                  <a:moveTo>
                    <a:pt x="65674" y="0"/>
                  </a:moveTo>
                  <a:lnTo>
                    <a:pt x="1517750" y="0"/>
                  </a:lnTo>
                  <a:cubicBezTo>
                    <a:pt x="1535168" y="0"/>
                    <a:pt x="1551873" y="6919"/>
                    <a:pt x="1564189" y="19236"/>
                  </a:cubicBezTo>
                  <a:cubicBezTo>
                    <a:pt x="1576505" y="31552"/>
                    <a:pt x="1583424" y="48256"/>
                    <a:pt x="1583424" y="65674"/>
                  </a:cubicBezTo>
                  <a:lnTo>
                    <a:pt x="1583424" y="1363625"/>
                  </a:lnTo>
                  <a:cubicBezTo>
                    <a:pt x="1583424" y="1381043"/>
                    <a:pt x="1576505" y="1397748"/>
                    <a:pt x="1564189" y="1410064"/>
                  </a:cubicBezTo>
                  <a:cubicBezTo>
                    <a:pt x="1551873" y="1422380"/>
                    <a:pt x="1535168" y="1429299"/>
                    <a:pt x="1517750" y="1429299"/>
                  </a:cubicBezTo>
                  <a:lnTo>
                    <a:pt x="65674" y="1429299"/>
                  </a:lnTo>
                  <a:cubicBezTo>
                    <a:pt x="48256" y="1429299"/>
                    <a:pt x="31552" y="1422380"/>
                    <a:pt x="19236" y="1410064"/>
                  </a:cubicBezTo>
                  <a:cubicBezTo>
                    <a:pt x="6919" y="1397748"/>
                    <a:pt x="0" y="1381043"/>
                    <a:pt x="0" y="1363625"/>
                  </a:cubicBezTo>
                  <a:lnTo>
                    <a:pt x="0" y="65674"/>
                  </a:lnTo>
                  <a:cubicBezTo>
                    <a:pt x="0" y="48256"/>
                    <a:pt x="6919" y="31552"/>
                    <a:pt x="19236" y="19236"/>
                  </a:cubicBezTo>
                  <a:cubicBezTo>
                    <a:pt x="31552" y="6919"/>
                    <a:pt x="48256" y="0"/>
                    <a:pt x="65674" y="0"/>
                  </a:cubicBezTo>
                  <a:close/>
                </a:path>
              </a:pathLst>
            </a:custGeom>
            <a:solidFill>
              <a:srgbClr val="EF127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3"/>
          <a:srcRect l="24092" t="19835" r="33448" b="17964"/>
          <a:stretch>
            <a:fillRect/>
          </a:stretch>
        </p:blipFill>
        <p:spPr>
          <a:xfrm flipH="false" flipV="false" rot="0">
            <a:off x="627480" y="483479"/>
            <a:ext cx="5590652" cy="5118838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4"/>
          <a:srcRect l="24560" t="19461" r="37476" b="24700"/>
          <a:stretch>
            <a:fillRect/>
          </a:stretch>
        </p:blipFill>
        <p:spPr>
          <a:xfrm flipH="false" flipV="false" rot="0">
            <a:off x="4169341" y="3998214"/>
            <a:ext cx="6398076" cy="5881647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5"/>
          <a:srcRect l="25717" t="20209" r="33448" b="18338"/>
          <a:stretch>
            <a:fillRect/>
          </a:stretch>
        </p:blipFill>
        <p:spPr>
          <a:xfrm flipH="false" flipV="false" rot="0">
            <a:off x="11945143" y="3962587"/>
            <a:ext cx="6147468" cy="5782261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615149" y="7600480"/>
            <a:ext cx="2626015" cy="22793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500" r="0" b="1249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7007228" y="428088"/>
            <a:ext cx="10765382" cy="3960361"/>
            <a:chOff x="0" y="0"/>
            <a:chExt cx="2835327" cy="1043058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835327" cy="1043058"/>
            </a:xfrm>
            <a:custGeom>
              <a:avLst/>
              <a:gdLst/>
              <a:ahLst/>
              <a:cxnLst/>
              <a:rect r="r" b="b" t="t" l="l"/>
              <a:pathLst>
                <a:path h="1043058" w="2835327">
                  <a:moveTo>
                    <a:pt x="36677" y="0"/>
                  </a:moveTo>
                  <a:lnTo>
                    <a:pt x="2798650" y="0"/>
                  </a:lnTo>
                  <a:cubicBezTo>
                    <a:pt x="2808378" y="0"/>
                    <a:pt x="2817706" y="3864"/>
                    <a:pt x="2824585" y="10742"/>
                  </a:cubicBezTo>
                  <a:cubicBezTo>
                    <a:pt x="2831463" y="17621"/>
                    <a:pt x="2835327" y="26949"/>
                    <a:pt x="2835327" y="36677"/>
                  </a:cubicBezTo>
                  <a:lnTo>
                    <a:pt x="2835327" y="1006381"/>
                  </a:lnTo>
                  <a:cubicBezTo>
                    <a:pt x="2835327" y="1026637"/>
                    <a:pt x="2818906" y="1043058"/>
                    <a:pt x="2798650" y="1043058"/>
                  </a:cubicBezTo>
                  <a:lnTo>
                    <a:pt x="36677" y="1043058"/>
                  </a:lnTo>
                  <a:cubicBezTo>
                    <a:pt x="16421" y="1043058"/>
                    <a:pt x="0" y="1026637"/>
                    <a:pt x="0" y="1006381"/>
                  </a:cubicBezTo>
                  <a:lnTo>
                    <a:pt x="0" y="36677"/>
                  </a:lnTo>
                  <a:cubicBezTo>
                    <a:pt x="0" y="16421"/>
                    <a:pt x="16421" y="0"/>
                    <a:pt x="36677" y="0"/>
                  </a:cubicBezTo>
                  <a:close/>
                </a:path>
              </a:pathLst>
            </a:custGeom>
            <a:solidFill>
              <a:srgbClr val="13175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7281956" y="816188"/>
            <a:ext cx="10273386" cy="3328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2"/>
              </a:lnSpc>
            </a:pPr>
            <a:r>
              <a:rPr lang="en-US" sz="8250">
                <a:solidFill>
                  <a:srgbClr val="FFFFFF"/>
                </a:solidFill>
                <a:latin typeface="League Gothic"/>
              </a:rPr>
              <a:t>SO PLEASE BRING IN YOUR BOOKS AND HELP US MAKE A REAL DIFFERENCE!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DAFYrN_utIo</dc:identifier>
  <dcterms:modified xsi:type="dcterms:W3CDTF">2011-08-01T06:04:30Z</dcterms:modified>
  <cp:revision>1</cp:revision>
  <dc:title>Corporate Book Drive slides</dc:title>
</cp:coreProperties>
</file>